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64" r:id="rId2"/>
    <p:sldId id="365" r:id="rId3"/>
    <p:sldId id="366" r:id="rId4"/>
    <p:sldId id="312" r:id="rId5"/>
    <p:sldId id="313" r:id="rId6"/>
    <p:sldId id="314" r:id="rId7"/>
    <p:sldId id="372" r:id="rId8"/>
    <p:sldId id="367" r:id="rId9"/>
    <p:sldId id="315" r:id="rId10"/>
    <p:sldId id="317" r:id="rId11"/>
    <p:sldId id="318" r:id="rId12"/>
    <p:sldId id="339" r:id="rId13"/>
    <p:sldId id="338" r:id="rId14"/>
    <p:sldId id="362" r:id="rId15"/>
    <p:sldId id="342" r:id="rId16"/>
    <p:sldId id="363" r:id="rId17"/>
    <p:sldId id="343" r:id="rId18"/>
    <p:sldId id="344" r:id="rId19"/>
    <p:sldId id="371" r:id="rId20"/>
    <p:sldId id="349" r:id="rId21"/>
    <p:sldId id="350" r:id="rId22"/>
    <p:sldId id="369" r:id="rId23"/>
    <p:sldId id="368" r:id="rId24"/>
    <p:sldId id="37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CC"/>
    <a:srgbClr val="66FF33"/>
    <a:srgbClr val="33CC33"/>
    <a:srgbClr val="00FF00"/>
    <a:srgbClr val="000000"/>
    <a:srgbClr val="FF00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3" d="100"/>
          <a:sy n="83" d="100"/>
        </p:scale>
        <p:origin x="-9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image" Target="../media/image85.wmf"/><Relationship Id="rId7" Type="http://schemas.openxmlformats.org/officeDocument/2006/relationships/image" Target="../media/image89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6" Type="http://schemas.openxmlformats.org/officeDocument/2006/relationships/image" Target="../media/image88.wmf"/><Relationship Id="rId5" Type="http://schemas.openxmlformats.org/officeDocument/2006/relationships/image" Target="../media/image87.wmf"/><Relationship Id="rId4" Type="http://schemas.openxmlformats.org/officeDocument/2006/relationships/image" Target="../media/image86.wmf"/><Relationship Id="rId9" Type="http://schemas.openxmlformats.org/officeDocument/2006/relationships/image" Target="../media/image9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7" Type="http://schemas.openxmlformats.org/officeDocument/2006/relationships/image" Target="../media/image98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13" Type="http://schemas.openxmlformats.org/officeDocument/2006/relationships/image" Target="../media/image116.wmf"/><Relationship Id="rId3" Type="http://schemas.openxmlformats.org/officeDocument/2006/relationships/image" Target="../media/image106.wmf"/><Relationship Id="rId7" Type="http://schemas.openxmlformats.org/officeDocument/2006/relationships/image" Target="../media/image110.wmf"/><Relationship Id="rId12" Type="http://schemas.openxmlformats.org/officeDocument/2006/relationships/image" Target="../media/image115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6" Type="http://schemas.openxmlformats.org/officeDocument/2006/relationships/image" Target="../media/image109.wmf"/><Relationship Id="rId11" Type="http://schemas.openxmlformats.org/officeDocument/2006/relationships/image" Target="../media/image114.wmf"/><Relationship Id="rId5" Type="http://schemas.openxmlformats.org/officeDocument/2006/relationships/image" Target="../media/image108.wmf"/><Relationship Id="rId10" Type="http://schemas.openxmlformats.org/officeDocument/2006/relationships/image" Target="../media/image113.wmf"/><Relationship Id="rId4" Type="http://schemas.openxmlformats.org/officeDocument/2006/relationships/image" Target="../media/image107.wmf"/><Relationship Id="rId9" Type="http://schemas.openxmlformats.org/officeDocument/2006/relationships/image" Target="../media/image112.wmf"/><Relationship Id="rId14" Type="http://schemas.openxmlformats.org/officeDocument/2006/relationships/image" Target="../media/image11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4.wmf"/><Relationship Id="rId1" Type="http://schemas.openxmlformats.org/officeDocument/2006/relationships/image" Target="../media/image10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6.wmf"/><Relationship Id="rId7" Type="http://schemas.openxmlformats.org/officeDocument/2006/relationships/image" Target="../media/image19.wmf"/><Relationship Id="rId2" Type="http://schemas.openxmlformats.org/officeDocument/2006/relationships/image" Target="../media/image4.wmf"/><Relationship Id="rId1" Type="http://schemas.openxmlformats.org/officeDocument/2006/relationships/image" Target="../media/image15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2.wmf"/><Relationship Id="rId9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image" Target="../media/image44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12" Type="http://schemas.openxmlformats.org/officeDocument/2006/relationships/image" Target="../media/image43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11" Type="http://schemas.openxmlformats.org/officeDocument/2006/relationships/image" Target="../media/image42.wmf"/><Relationship Id="rId5" Type="http://schemas.openxmlformats.org/officeDocument/2006/relationships/image" Target="../media/image36.wmf"/><Relationship Id="rId10" Type="http://schemas.openxmlformats.org/officeDocument/2006/relationships/image" Target="../media/image41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Relationship Id="rId14" Type="http://schemas.openxmlformats.org/officeDocument/2006/relationships/image" Target="../media/image4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12" Type="http://schemas.openxmlformats.org/officeDocument/2006/relationships/image" Target="../media/image57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11" Type="http://schemas.openxmlformats.org/officeDocument/2006/relationships/image" Target="../media/image56.wmf"/><Relationship Id="rId5" Type="http://schemas.openxmlformats.org/officeDocument/2006/relationships/image" Target="../media/image50.wmf"/><Relationship Id="rId10" Type="http://schemas.openxmlformats.org/officeDocument/2006/relationships/image" Target="../media/image55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image" Target="../media/image70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12" Type="http://schemas.openxmlformats.org/officeDocument/2006/relationships/image" Target="../media/image69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11" Type="http://schemas.openxmlformats.org/officeDocument/2006/relationships/image" Target="../media/image68.wmf"/><Relationship Id="rId5" Type="http://schemas.openxmlformats.org/officeDocument/2006/relationships/image" Target="../media/image62.wmf"/><Relationship Id="rId10" Type="http://schemas.openxmlformats.org/officeDocument/2006/relationships/image" Target="../media/image67.wmf"/><Relationship Id="rId4" Type="http://schemas.openxmlformats.org/officeDocument/2006/relationships/image" Target="../media/image61.wmf"/><Relationship Id="rId9" Type="http://schemas.openxmlformats.org/officeDocument/2006/relationships/image" Target="../media/image66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image" Target="../media/image73.wmf"/><Relationship Id="rId7" Type="http://schemas.openxmlformats.org/officeDocument/2006/relationships/image" Target="../media/image77.wmf"/><Relationship Id="rId12" Type="http://schemas.openxmlformats.org/officeDocument/2006/relationships/image" Target="../media/image82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11" Type="http://schemas.openxmlformats.org/officeDocument/2006/relationships/image" Target="../media/image81.wmf"/><Relationship Id="rId5" Type="http://schemas.openxmlformats.org/officeDocument/2006/relationships/image" Target="../media/image75.wmf"/><Relationship Id="rId10" Type="http://schemas.openxmlformats.org/officeDocument/2006/relationships/image" Target="../media/image80.wmf"/><Relationship Id="rId4" Type="http://schemas.openxmlformats.org/officeDocument/2006/relationships/image" Target="../media/image74.wmf"/><Relationship Id="rId9" Type="http://schemas.openxmlformats.org/officeDocument/2006/relationships/image" Target="../media/image7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DDB61B-A64D-47B0-BA4A-45F8AF57A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44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8836A-97B6-44C4-91FF-80258C9D425D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E9ED1-192A-4331-95DF-124F015BB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89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E9ED1-192A-4331-95DF-124F015BB5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291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E9ED1-192A-4331-95DF-124F015BB5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725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E9ED1-192A-4331-95DF-124F015BB5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431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E9ED1-192A-4331-95DF-124F015BB5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140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E9ED1-192A-4331-95DF-124F015BB5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297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E9ED1-192A-4331-95DF-124F015BB5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952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E9ED1-192A-4331-95DF-124F015BB5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453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E9ED1-192A-4331-95DF-124F015BB5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362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E9ED1-192A-4331-95DF-124F015BB5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893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E9ED1-192A-4331-95DF-124F015BB5B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213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E9ED1-192A-4331-95DF-124F015BB5B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85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E9ED1-192A-4331-95DF-124F015BB5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29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E9ED1-192A-4331-95DF-124F015BB5B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209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E9ED1-192A-4331-95DF-124F015BB5B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546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E9ED1-192A-4331-95DF-124F015BB5B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827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E9ED1-192A-4331-95DF-124F015BB5B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86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E9ED1-192A-4331-95DF-124F015BB5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17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E9ED1-192A-4331-95DF-124F015BB5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1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E9ED1-192A-4331-95DF-124F015BB5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33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E9ED1-192A-4331-95DF-124F015BB5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35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E9ED1-192A-4331-95DF-124F015BB5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94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E9ED1-192A-4331-95DF-124F015BB5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190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E9ED1-192A-4331-95DF-124F015BB5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85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80483-F05A-4011-ACA7-982B5A373F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01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AF5D6-0CEE-488C-8280-938FB9C5B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5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8477C-9D9C-4B86-BDAB-3C4538F75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5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48E6F-F804-4B71-8D08-7DD1DA1EA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2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59C04-7430-41CE-B060-82CEADFEC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9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C8BDE-11BF-4F25-A241-7974EB9E6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9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4F328-3ABC-412F-AEED-39324645D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1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69F7-E345-485C-ADA8-F132849D1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5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2492E-AA93-4E4C-8DC1-BFB4FC298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46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B0892-121B-4E26-882D-BC1338C86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88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2D4C4-1670-428A-80FB-108D4C942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2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D96BBAE-D015-49BB-8CEE-B87913A7F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31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30.wmf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0.bin"/><Relationship Id="rId20" Type="http://schemas.openxmlformats.org/officeDocument/2006/relationships/oleObject" Target="../embeddings/oleObject32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23" Type="http://schemas.openxmlformats.org/officeDocument/2006/relationships/image" Target="../media/image31.wmf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29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29.bin"/><Relationship Id="rId22" Type="http://schemas.openxmlformats.org/officeDocument/2006/relationships/oleObject" Target="../embeddings/oleObject3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36.wmf"/><Relationship Id="rId18" Type="http://schemas.openxmlformats.org/officeDocument/2006/relationships/oleObject" Target="../embeddings/oleObject41.bin"/><Relationship Id="rId26" Type="http://schemas.openxmlformats.org/officeDocument/2006/relationships/oleObject" Target="../embeddings/oleObject45.bin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40.wmf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38.bin"/><Relationship Id="rId17" Type="http://schemas.openxmlformats.org/officeDocument/2006/relationships/image" Target="../media/image38.wmf"/><Relationship Id="rId25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0.bin"/><Relationship Id="rId20" Type="http://schemas.openxmlformats.org/officeDocument/2006/relationships/oleObject" Target="../embeddings/oleObject42.bin"/><Relationship Id="rId29" Type="http://schemas.openxmlformats.org/officeDocument/2006/relationships/image" Target="../media/image44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35.wmf"/><Relationship Id="rId24" Type="http://schemas.openxmlformats.org/officeDocument/2006/relationships/oleObject" Target="../embeddings/oleObject44.bin"/><Relationship Id="rId5" Type="http://schemas.openxmlformats.org/officeDocument/2006/relationships/image" Target="../media/image32.wmf"/><Relationship Id="rId15" Type="http://schemas.openxmlformats.org/officeDocument/2006/relationships/image" Target="../media/image37.wmf"/><Relationship Id="rId23" Type="http://schemas.openxmlformats.org/officeDocument/2006/relationships/image" Target="../media/image41.wmf"/><Relationship Id="rId28" Type="http://schemas.openxmlformats.org/officeDocument/2006/relationships/oleObject" Target="../embeddings/oleObject46.bin"/><Relationship Id="rId10" Type="http://schemas.openxmlformats.org/officeDocument/2006/relationships/oleObject" Target="../embeddings/oleObject37.bin"/><Relationship Id="rId19" Type="http://schemas.openxmlformats.org/officeDocument/2006/relationships/image" Target="../media/image39.wmf"/><Relationship Id="rId31" Type="http://schemas.openxmlformats.org/officeDocument/2006/relationships/image" Target="../media/image45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39.bin"/><Relationship Id="rId22" Type="http://schemas.openxmlformats.org/officeDocument/2006/relationships/oleObject" Target="../embeddings/oleObject43.bin"/><Relationship Id="rId27" Type="http://schemas.openxmlformats.org/officeDocument/2006/relationships/image" Target="../media/image43.wmf"/><Relationship Id="rId30" Type="http://schemas.openxmlformats.org/officeDocument/2006/relationships/oleObject" Target="../embeddings/oleObject4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55.bin"/><Relationship Id="rId26" Type="http://schemas.openxmlformats.org/officeDocument/2006/relationships/oleObject" Target="../embeddings/oleObject59.bin"/><Relationship Id="rId3" Type="http://schemas.openxmlformats.org/officeDocument/2006/relationships/notesSlide" Target="../notesSlides/notesSlide13.xml"/><Relationship Id="rId21" Type="http://schemas.openxmlformats.org/officeDocument/2006/relationships/image" Target="../media/image54.wmf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52.wmf"/><Relationship Id="rId25" Type="http://schemas.openxmlformats.org/officeDocument/2006/relationships/image" Target="../media/image5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4.bin"/><Relationship Id="rId20" Type="http://schemas.openxmlformats.org/officeDocument/2006/relationships/oleObject" Target="../embeddings/oleObject56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49.wmf"/><Relationship Id="rId24" Type="http://schemas.openxmlformats.org/officeDocument/2006/relationships/oleObject" Target="../embeddings/oleObject58.bin"/><Relationship Id="rId5" Type="http://schemas.openxmlformats.org/officeDocument/2006/relationships/image" Target="../media/image46.wmf"/><Relationship Id="rId15" Type="http://schemas.openxmlformats.org/officeDocument/2006/relationships/image" Target="../media/image51.wmf"/><Relationship Id="rId23" Type="http://schemas.openxmlformats.org/officeDocument/2006/relationships/image" Target="../media/image55.wmf"/><Relationship Id="rId10" Type="http://schemas.openxmlformats.org/officeDocument/2006/relationships/oleObject" Target="../embeddings/oleObject51.bin"/><Relationship Id="rId19" Type="http://schemas.openxmlformats.org/officeDocument/2006/relationships/image" Target="../media/image53.wmf"/><Relationship Id="rId4" Type="http://schemas.openxmlformats.org/officeDocument/2006/relationships/oleObject" Target="../embeddings/oleObject48.bin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53.bin"/><Relationship Id="rId22" Type="http://schemas.openxmlformats.org/officeDocument/2006/relationships/oleObject" Target="../embeddings/oleObject57.bin"/><Relationship Id="rId27" Type="http://schemas.openxmlformats.org/officeDocument/2006/relationships/image" Target="../media/image5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image" Target="../media/image62.wmf"/><Relationship Id="rId18" Type="http://schemas.openxmlformats.org/officeDocument/2006/relationships/oleObject" Target="../embeddings/oleObject67.bin"/><Relationship Id="rId26" Type="http://schemas.openxmlformats.org/officeDocument/2006/relationships/oleObject" Target="../embeddings/oleObject71.bin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66.wmf"/><Relationship Id="rId7" Type="http://schemas.openxmlformats.org/officeDocument/2006/relationships/image" Target="../media/image59.wmf"/><Relationship Id="rId12" Type="http://schemas.openxmlformats.org/officeDocument/2006/relationships/oleObject" Target="../embeddings/oleObject64.bin"/><Relationship Id="rId17" Type="http://schemas.openxmlformats.org/officeDocument/2006/relationships/image" Target="../media/image64.wmf"/><Relationship Id="rId25" Type="http://schemas.openxmlformats.org/officeDocument/2006/relationships/image" Target="../media/image6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6.bin"/><Relationship Id="rId20" Type="http://schemas.openxmlformats.org/officeDocument/2006/relationships/oleObject" Target="../embeddings/oleObject68.bin"/><Relationship Id="rId29" Type="http://schemas.openxmlformats.org/officeDocument/2006/relationships/image" Target="../media/image70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61.wmf"/><Relationship Id="rId24" Type="http://schemas.openxmlformats.org/officeDocument/2006/relationships/oleObject" Target="../embeddings/oleObject70.bin"/><Relationship Id="rId5" Type="http://schemas.openxmlformats.org/officeDocument/2006/relationships/image" Target="../media/image58.wmf"/><Relationship Id="rId15" Type="http://schemas.openxmlformats.org/officeDocument/2006/relationships/image" Target="../media/image63.wmf"/><Relationship Id="rId23" Type="http://schemas.openxmlformats.org/officeDocument/2006/relationships/image" Target="../media/image67.wmf"/><Relationship Id="rId28" Type="http://schemas.openxmlformats.org/officeDocument/2006/relationships/oleObject" Target="../embeddings/oleObject72.bin"/><Relationship Id="rId10" Type="http://schemas.openxmlformats.org/officeDocument/2006/relationships/oleObject" Target="../embeddings/oleObject63.bin"/><Relationship Id="rId19" Type="http://schemas.openxmlformats.org/officeDocument/2006/relationships/image" Target="../media/image65.wmf"/><Relationship Id="rId4" Type="http://schemas.openxmlformats.org/officeDocument/2006/relationships/oleObject" Target="../embeddings/oleObject60.bin"/><Relationship Id="rId9" Type="http://schemas.openxmlformats.org/officeDocument/2006/relationships/image" Target="../media/image60.wmf"/><Relationship Id="rId14" Type="http://schemas.openxmlformats.org/officeDocument/2006/relationships/oleObject" Target="../embeddings/oleObject65.bin"/><Relationship Id="rId22" Type="http://schemas.openxmlformats.org/officeDocument/2006/relationships/oleObject" Target="../embeddings/oleObject69.bin"/><Relationship Id="rId27" Type="http://schemas.openxmlformats.org/officeDocument/2006/relationships/image" Target="../media/image6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13" Type="http://schemas.openxmlformats.org/officeDocument/2006/relationships/image" Target="../media/image75.wmf"/><Relationship Id="rId18" Type="http://schemas.openxmlformats.org/officeDocument/2006/relationships/oleObject" Target="../embeddings/oleObject80.bin"/><Relationship Id="rId26" Type="http://schemas.openxmlformats.org/officeDocument/2006/relationships/oleObject" Target="../embeddings/oleObject84.bin"/><Relationship Id="rId3" Type="http://schemas.openxmlformats.org/officeDocument/2006/relationships/notesSlide" Target="../notesSlides/notesSlide15.xml"/><Relationship Id="rId21" Type="http://schemas.openxmlformats.org/officeDocument/2006/relationships/image" Target="../media/image79.wmf"/><Relationship Id="rId7" Type="http://schemas.openxmlformats.org/officeDocument/2006/relationships/image" Target="../media/image72.wmf"/><Relationship Id="rId12" Type="http://schemas.openxmlformats.org/officeDocument/2006/relationships/oleObject" Target="../embeddings/oleObject77.bin"/><Relationship Id="rId17" Type="http://schemas.openxmlformats.org/officeDocument/2006/relationships/image" Target="../media/image77.wmf"/><Relationship Id="rId25" Type="http://schemas.openxmlformats.org/officeDocument/2006/relationships/image" Target="../media/image8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9.bin"/><Relationship Id="rId20" Type="http://schemas.openxmlformats.org/officeDocument/2006/relationships/oleObject" Target="../embeddings/oleObject81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74.bin"/><Relationship Id="rId11" Type="http://schemas.openxmlformats.org/officeDocument/2006/relationships/image" Target="../media/image74.wmf"/><Relationship Id="rId24" Type="http://schemas.openxmlformats.org/officeDocument/2006/relationships/oleObject" Target="../embeddings/oleObject83.bin"/><Relationship Id="rId5" Type="http://schemas.openxmlformats.org/officeDocument/2006/relationships/image" Target="../media/image71.wmf"/><Relationship Id="rId15" Type="http://schemas.openxmlformats.org/officeDocument/2006/relationships/image" Target="../media/image76.wmf"/><Relationship Id="rId23" Type="http://schemas.openxmlformats.org/officeDocument/2006/relationships/image" Target="../media/image80.wmf"/><Relationship Id="rId10" Type="http://schemas.openxmlformats.org/officeDocument/2006/relationships/oleObject" Target="../embeddings/oleObject76.bin"/><Relationship Id="rId19" Type="http://schemas.openxmlformats.org/officeDocument/2006/relationships/image" Target="../media/image78.wmf"/><Relationship Id="rId4" Type="http://schemas.openxmlformats.org/officeDocument/2006/relationships/oleObject" Target="../embeddings/oleObject73.bin"/><Relationship Id="rId9" Type="http://schemas.openxmlformats.org/officeDocument/2006/relationships/image" Target="../media/image73.wmf"/><Relationship Id="rId14" Type="http://schemas.openxmlformats.org/officeDocument/2006/relationships/oleObject" Target="../embeddings/oleObject78.bin"/><Relationship Id="rId22" Type="http://schemas.openxmlformats.org/officeDocument/2006/relationships/oleObject" Target="../embeddings/oleObject82.bin"/><Relationship Id="rId27" Type="http://schemas.openxmlformats.org/officeDocument/2006/relationships/image" Target="../media/image8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13" Type="http://schemas.openxmlformats.org/officeDocument/2006/relationships/image" Target="../media/image87.wmf"/><Relationship Id="rId18" Type="http://schemas.openxmlformats.org/officeDocument/2006/relationships/oleObject" Target="../embeddings/oleObject92.bin"/><Relationship Id="rId3" Type="http://schemas.openxmlformats.org/officeDocument/2006/relationships/notesSlide" Target="../notesSlides/notesSlide16.xml"/><Relationship Id="rId21" Type="http://schemas.openxmlformats.org/officeDocument/2006/relationships/image" Target="../media/image91.wmf"/><Relationship Id="rId7" Type="http://schemas.openxmlformats.org/officeDocument/2006/relationships/image" Target="../media/image84.wmf"/><Relationship Id="rId12" Type="http://schemas.openxmlformats.org/officeDocument/2006/relationships/oleObject" Target="../embeddings/oleObject89.bin"/><Relationship Id="rId17" Type="http://schemas.openxmlformats.org/officeDocument/2006/relationships/image" Target="../media/image8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1.bin"/><Relationship Id="rId20" Type="http://schemas.openxmlformats.org/officeDocument/2006/relationships/oleObject" Target="../embeddings/oleObject93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86.bin"/><Relationship Id="rId11" Type="http://schemas.openxmlformats.org/officeDocument/2006/relationships/image" Target="../media/image86.wmf"/><Relationship Id="rId5" Type="http://schemas.openxmlformats.org/officeDocument/2006/relationships/image" Target="../media/image83.wmf"/><Relationship Id="rId15" Type="http://schemas.openxmlformats.org/officeDocument/2006/relationships/image" Target="../media/image88.wmf"/><Relationship Id="rId10" Type="http://schemas.openxmlformats.org/officeDocument/2006/relationships/oleObject" Target="../embeddings/oleObject88.bin"/><Relationship Id="rId19" Type="http://schemas.openxmlformats.org/officeDocument/2006/relationships/image" Target="../media/image90.wmf"/><Relationship Id="rId4" Type="http://schemas.openxmlformats.org/officeDocument/2006/relationships/oleObject" Target="../embeddings/oleObject85.bin"/><Relationship Id="rId9" Type="http://schemas.openxmlformats.org/officeDocument/2006/relationships/image" Target="../media/image85.wmf"/><Relationship Id="rId14" Type="http://schemas.openxmlformats.org/officeDocument/2006/relationships/oleObject" Target="../embeddings/oleObject9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6.bin"/><Relationship Id="rId13" Type="http://schemas.openxmlformats.org/officeDocument/2006/relationships/image" Target="../media/image96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93.wmf"/><Relationship Id="rId12" Type="http://schemas.openxmlformats.org/officeDocument/2006/relationships/oleObject" Target="../embeddings/oleObject98.bin"/><Relationship Id="rId17" Type="http://schemas.openxmlformats.org/officeDocument/2006/relationships/image" Target="../media/image9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0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95.bin"/><Relationship Id="rId11" Type="http://schemas.openxmlformats.org/officeDocument/2006/relationships/image" Target="../media/image95.wmf"/><Relationship Id="rId5" Type="http://schemas.openxmlformats.org/officeDocument/2006/relationships/image" Target="../media/image92.wmf"/><Relationship Id="rId15" Type="http://schemas.openxmlformats.org/officeDocument/2006/relationships/image" Target="../media/image97.wmf"/><Relationship Id="rId10" Type="http://schemas.openxmlformats.org/officeDocument/2006/relationships/oleObject" Target="../embeddings/oleObject97.bin"/><Relationship Id="rId4" Type="http://schemas.openxmlformats.org/officeDocument/2006/relationships/oleObject" Target="../embeddings/oleObject94.bin"/><Relationship Id="rId9" Type="http://schemas.openxmlformats.org/officeDocument/2006/relationships/image" Target="../media/image94.wmf"/><Relationship Id="rId14" Type="http://schemas.openxmlformats.org/officeDocument/2006/relationships/oleObject" Target="../embeddings/oleObject99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0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02.bin"/><Relationship Id="rId11" Type="http://schemas.openxmlformats.org/officeDocument/2006/relationships/image" Target="../media/image103.jpeg"/><Relationship Id="rId5" Type="http://schemas.openxmlformats.org/officeDocument/2006/relationships/image" Target="../media/image99.wmf"/><Relationship Id="rId10" Type="http://schemas.openxmlformats.org/officeDocument/2006/relationships/image" Target="../media/image102.jpeg"/><Relationship Id="rId4" Type="http://schemas.openxmlformats.org/officeDocument/2006/relationships/oleObject" Target="../embeddings/oleObject101.bin"/><Relationship Id="rId9" Type="http://schemas.openxmlformats.org/officeDocument/2006/relationships/image" Target="../media/image101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6.bin"/><Relationship Id="rId13" Type="http://schemas.openxmlformats.org/officeDocument/2006/relationships/image" Target="../media/image108.wmf"/><Relationship Id="rId18" Type="http://schemas.openxmlformats.org/officeDocument/2006/relationships/oleObject" Target="../embeddings/oleObject111.bin"/><Relationship Id="rId26" Type="http://schemas.openxmlformats.org/officeDocument/2006/relationships/oleObject" Target="../embeddings/oleObject115.bin"/><Relationship Id="rId3" Type="http://schemas.openxmlformats.org/officeDocument/2006/relationships/notesSlide" Target="../notesSlides/notesSlide20.xml"/><Relationship Id="rId21" Type="http://schemas.openxmlformats.org/officeDocument/2006/relationships/image" Target="../media/image112.wmf"/><Relationship Id="rId7" Type="http://schemas.openxmlformats.org/officeDocument/2006/relationships/image" Target="../media/image105.wmf"/><Relationship Id="rId12" Type="http://schemas.openxmlformats.org/officeDocument/2006/relationships/oleObject" Target="../embeddings/oleObject108.bin"/><Relationship Id="rId17" Type="http://schemas.openxmlformats.org/officeDocument/2006/relationships/image" Target="../media/image110.wmf"/><Relationship Id="rId25" Type="http://schemas.openxmlformats.org/officeDocument/2006/relationships/image" Target="../media/image11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0.bin"/><Relationship Id="rId20" Type="http://schemas.openxmlformats.org/officeDocument/2006/relationships/oleObject" Target="../embeddings/oleObject112.bin"/><Relationship Id="rId29" Type="http://schemas.openxmlformats.org/officeDocument/2006/relationships/image" Target="../media/image116.wmf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05.bin"/><Relationship Id="rId11" Type="http://schemas.openxmlformats.org/officeDocument/2006/relationships/image" Target="../media/image107.wmf"/><Relationship Id="rId24" Type="http://schemas.openxmlformats.org/officeDocument/2006/relationships/oleObject" Target="../embeddings/oleObject114.bin"/><Relationship Id="rId5" Type="http://schemas.openxmlformats.org/officeDocument/2006/relationships/image" Target="../media/image104.wmf"/><Relationship Id="rId15" Type="http://schemas.openxmlformats.org/officeDocument/2006/relationships/image" Target="../media/image109.wmf"/><Relationship Id="rId23" Type="http://schemas.openxmlformats.org/officeDocument/2006/relationships/image" Target="../media/image113.wmf"/><Relationship Id="rId28" Type="http://schemas.openxmlformats.org/officeDocument/2006/relationships/oleObject" Target="../embeddings/oleObject116.bin"/><Relationship Id="rId10" Type="http://schemas.openxmlformats.org/officeDocument/2006/relationships/oleObject" Target="../embeddings/oleObject107.bin"/><Relationship Id="rId19" Type="http://schemas.openxmlformats.org/officeDocument/2006/relationships/image" Target="../media/image111.wmf"/><Relationship Id="rId31" Type="http://schemas.openxmlformats.org/officeDocument/2006/relationships/image" Target="../media/image117.wmf"/><Relationship Id="rId4" Type="http://schemas.openxmlformats.org/officeDocument/2006/relationships/oleObject" Target="../embeddings/oleObject104.bin"/><Relationship Id="rId9" Type="http://schemas.openxmlformats.org/officeDocument/2006/relationships/image" Target="../media/image106.wmf"/><Relationship Id="rId14" Type="http://schemas.openxmlformats.org/officeDocument/2006/relationships/oleObject" Target="../embeddings/oleObject109.bin"/><Relationship Id="rId22" Type="http://schemas.openxmlformats.org/officeDocument/2006/relationships/oleObject" Target="../embeddings/oleObject113.bin"/><Relationship Id="rId27" Type="http://schemas.openxmlformats.org/officeDocument/2006/relationships/image" Target="../media/image115.wmf"/><Relationship Id="rId30" Type="http://schemas.openxmlformats.org/officeDocument/2006/relationships/oleObject" Target="../embeddings/oleObject11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2.wmf"/><Relationship Id="rId5" Type="http://schemas.openxmlformats.org/officeDocument/2006/relationships/image" Target="../media/image10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21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21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2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2.wmf"/><Relationship Id="rId5" Type="http://schemas.openxmlformats.org/officeDocument/2006/relationships/image" Target="../media/image15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20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06575"/>
            <a:ext cx="7772400" cy="1470025"/>
          </a:xfrm>
        </p:spPr>
        <p:txBody>
          <a:bodyPr/>
          <a:lstStyle/>
          <a:p>
            <a:r>
              <a:rPr lang="en-US" sz="5400" dirty="0" smtClean="0"/>
              <a:t>Section 4.3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dirty="0" smtClean="0"/>
              <a:t>Systems of Two Linear Equations</a:t>
            </a:r>
            <a:endParaRPr lang="en-US" sz="4800" dirty="0"/>
          </a:p>
        </p:txBody>
      </p:sp>
      <p:pic>
        <p:nvPicPr>
          <p:cNvPr id="51202" name="Picture 2" descr="https://encrypted-tbn0.gstatic.com/images?q=tbn:ANd9GcRluHZYkMAXZIQEzQT2Z3Q-rNPyR95r4pNub3Xb9k94wFkATU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" y="228600"/>
            <a:ext cx="2526030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04" name="Picture 4" descr="https://encrypted-tbn3.gstatic.com/images?q=tbn:ANd9GcT1Rnj_GZUlK6Np1b_TZVDadB_clHsSaP4zhEUk5aL7wd6GiI7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860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24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0" y="9144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66"/>
                </a:solidFill>
              </a:rPr>
              <a:t>Special Systems of Linear Equations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0" y="1447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		</a:t>
            </a:r>
            <a:r>
              <a:rPr lang="en-US" b="1" u="sng" dirty="0"/>
              <a:t>Consistent system</a:t>
            </a:r>
            <a:r>
              <a:rPr lang="en-US" dirty="0"/>
              <a:t> has at least one solution.</a:t>
            </a: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2133600" y="2667000"/>
            <a:ext cx="6477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b="1" u="sng" dirty="0" smtClean="0"/>
              <a:t>Dependent system</a:t>
            </a:r>
            <a:r>
              <a:rPr lang="en-US" dirty="0" smtClean="0"/>
              <a:t> have identical graphs and has an infinite number of solutions.</a:t>
            </a: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2209800" y="1981200"/>
            <a:ext cx="6324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b="1" u="sng" dirty="0" smtClean="0"/>
              <a:t>Independent system</a:t>
            </a:r>
            <a:r>
              <a:rPr lang="en-US" dirty="0" smtClean="0"/>
              <a:t> </a:t>
            </a:r>
            <a:r>
              <a:rPr lang="en-US" dirty="0"/>
              <a:t>have different </a:t>
            </a:r>
            <a:r>
              <a:rPr lang="en-US" dirty="0" smtClean="0"/>
              <a:t>graphs and has a unique solution..</a:t>
            </a:r>
            <a:endParaRPr lang="en-US" dirty="0"/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0" y="3429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		</a:t>
            </a:r>
            <a:r>
              <a:rPr lang="en-US" b="1" u="sng" dirty="0" smtClean="0"/>
              <a:t>Inconsistent system</a:t>
            </a:r>
            <a:r>
              <a:rPr lang="en-US" dirty="0" smtClean="0"/>
              <a:t> has no solution.</a:t>
            </a:r>
            <a:endParaRPr lang="en-US" dirty="0"/>
          </a:p>
        </p:txBody>
      </p:sp>
      <p:grpSp>
        <p:nvGrpSpPr>
          <p:cNvPr id="16392" name="Group 37"/>
          <p:cNvGrpSpPr>
            <a:grpSpLocks/>
          </p:cNvGrpSpPr>
          <p:nvPr/>
        </p:nvGrpSpPr>
        <p:grpSpPr bwMode="auto">
          <a:xfrm>
            <a:off x="5695950" y="3581400"/>
            <a:ext cx="3143250" cy="3276600"/>
            <a:chOff x="3588" y="2256"/>
            <a:chExt cx="1980" cy="2064"/>
          </a:xfrm>
        </p:grpSpPr>
        <p:sp>
          <p:nvSpPr>
            <p:cNvPr id="16396" name="Line 9"/>
            <p:cNvSpPr>
              <a:spLocks noChangeShapeType="1"/>
            </p:cNvSpPr>
            <p:nvPr/>
          </p:nvSpPr>
          <p:spPr bwMode="auto">
            <a:xfrm>
              <a:off x="3792" y="2356"/>
              <a:ext cx="0" cy="1914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Line 10"/>
            <p:cNvSpPr>
              <a:spLocks noChangeShapeType="1"/>
            </p:cNvSpPr>
            <p:nvPr/>
          </p:nvSpPr>
          <p:spPr bwMode="auto">
            <a:xfrm>
              <a:off x="3983" y="2356"/>
              <a:ext cx="0" cy="1914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Line 11"/>
            <p:cNvSpPr>
              <a:spLocks noChangeShapeType="1"/>
            </p:cNvSpPr>
            <p:nvPr/>
          </p:nvSpPr>
          <p:spPr bwMode="auto">
            <a:xfrm>
              <a:off x="4174" y="2356"/>
              <a:ext cx="1" cy="1914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Line 12"/>
            <p:cNvSpPr>
              <a:spLocks noChangeShapeType="1"/>
            </p:cNvSpPr>
            <p:nvPr/>
          </p:nvSpPr>
          <p:spPr bwMode="auto">
            <a:xfrm>
              <a:off x="4366" y="2356"/>
              <a:ext cx="0" cy="1914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Line 13"/>
            <p:cNvSpPr>
              <a:spLocks noChangeShapeType="1"/>
            </p:cNvSpPr>
            <p:nvPr/>
          </p:nvSpPr>
          <p:spPr bwMode="auto">
            <a:xfrm>
              <a:off x="4749" y="2356"/>
              <a:ext cx="0" cy="1914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Line 14"/>
            <p:cNvSpPr>
              <a:spLocks noChangeShapeType="1"/>
            </p:cNvSpPr>
            <p:nvPr/>
          </p:nvSpPr>
          <p:spPr bwMode="auto">
            <a:xfrm>
              <a:off x="4940" y="2356"/>
              <a:ext cx="0" cy="1914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Line 15"/>
            <p:cNvSpPr>
              <a:spLocks noChangeShapeType="1"/>
            </p:cNvSpPr>
            <p:nvPr/>
          </p:nvSpPr>
          <p:spPr bwMode="auto">
            <a:xfrm>
              <a:off x="5132" y="2356"/>
              <a:ext cx="0" cy="1914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16"/>
            <p:cNvSpPr>
              <a:spLocks noChangeShapeType="1"/>
            </p:cNvSpPr>
            <p:nvPr/>
          </p:nvSpPr>
          <p:spPr bwMode="auto">
            <a:xfrm>
              <a:off x="5323" y="2356"/>
              <a:ext cx="0" cy="1914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Line 17"/>
            <p:cNvSpPr>
              <a:spLocks noChangeShapeType="1"/>
            </p:cNvSpPr>
            <p:nvPr/>
          </p:nvSpPr>
          <p:spPr bwMode="auto">
            <a:xfrm>
              <a:off x="3600" y="4079"/>
              <a:ext cx="1914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Line 18"/>
            <p:cNvSpPr>
              <a:spLocks noChangeShapeType="1"/>
            </p:cNvSpPr>
            <p:nvPr/>
          </p:nvSpPr>
          <p:spPr bwMode="auto">
            <a:xfrm>
              <a:off x="3600" y="3888"/>
              <a:ext cx="1914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Line 19"/>
            <p:cNvSpPr>
              <a:spLocks noChangeShapeType="1"/>
            </p:cNvSpPr>
            <p:nvPr/>
          </p:nvSpPr>
          <p:spPr bwMode="auto">
            <a:xfrm>
              <a:off x="3600" y="3696"/>
              <a:ext cx="1914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Line 20"/>
            <p:cNvSpPr>
              <a:spLocks noChangeShapeType="1"/>
            </p:cNvSpPr>
            <p:nvPr/>
          </p:nvSpPr>
          <p:spPr bwMode="auto">
            <a:xfrm>
              <a:off x="3600" y="3505"/>
              <a:ext cx="1914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Line 21"/>
            <p:cNvSpPr>
              <a:spLocks noChangeShapeType="1"/>
            </p:cNvSpPr>
            <p:nvPr/>
          </p:nvSpPr>
          <p:spPr bwMode="auto">
            <a:xfrm>
              <a:off x="3600" y="3122"/>
              <a:ext cx="1914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Line 22"/>
            <p:cNvSpPr>
              <a:spLocks noChangeShapeType="1"/>
            </p:cNvSpPr>
            <p:nvPr/>
          </p:nvSpPr>
          <p:spPr bwMode="auto">
            <a:xfrm>
              <a:off x="3600" y="2930"/>
              <a:ext cx="1914" cy="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Line 23"/>
            <p:cNvSpPr>
              <a:spLocks noChangeShapeType="1"/>
            </p:cNvSpPr>
            <p:nvPr/>
          </p:nvSpPr>
          <p:spPr bwMode="auto">
            <a:xfrm>
              <a:off x="3600" y="2739"/>
              <a:ext cx="1914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Line 24"/>
            <p:cNvSpPr>
              <a:spLocks noChangeShapeType="1"/>
            </p:cNvSpPr>
            <p:nvPr/>
          </p:nvSpPr>
          <p:spPr bwMode="auto">
            <a:xfrm>
              <a:off x="3600" y="2548"/>
              <a:ext cx="1914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25"/>
            <p:cNvSpPr>
              <a:spLocks noChangeShapeType="1"/>
            </p:cNvSpPr>
            <p:nvPr/>
          </p:nvSpPr>
          <p:spPr bwMode="auto">
            <a:xfrm>
              <a:off x="3597" y="2356"/>
              <a:ext cx="0" cy="1914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Line 26"/>
            <p:cNvSpPr>
              <a:spLocks noChangeShapeType="1"/>
            </p:cNvSpPr>
            <p:nvPr/>
          </p:nvSpPr>
          <p:spPr bwMode="auto">
            <a:xfrm>
              <a:off x="4557" y="2356"/>
              <a:ext cx="1" cy="191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Line 27"/>
            <p:cNvSpPr>
              <a:spLocks noChangeShapeType="1"/>
            </p:cNvSpPr>
            <p:nvPr/>
          </p:nvSpPr>
          <p:spPr bwMode="auto">
            <a:xfrm>
              <a:off x="5514" y="2356"/>
              <a:ext cx="1" cy="1914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Line 28"/>
            <p:cNvSpPr>
              <a:spLocks noChangeShapeType="1"/>
            </p:cNvSpPr>
            <p:nvPr/>
          </p:nvSpPr>
          <p:spPr bwMode="auto">
            <a:xfrm flipV="1">
              <a:off x="3598" y="4276"/>
              <a:ext cx="1920" cy="1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Line 29"/>
            <p:cNvSpPr>
              <a:spLocks noChangeShapeType="1"/>
            </p:cNvSpPr>
            <p:nvPr/>
          </p:nvSpPr>
          <p:spPr bwMode="auto">
            <a:xfrm>
              <a:off x="3588" y="3317"/>
              <a:ext cx="191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Line 30"/>
            <p:cNvSpPr>
              <a:spLocks noChangeShapeType="1"/>
            </p:cNvSpPr>
            <p:nvPr/>
          </p:nvSpPr>
          <p:spPr bwMode="auto">
            <a:xfrm>
              <a:off x="3598" y="2356"/>
              <a:ext cx="1916" cy="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Line 31"/>
            <p:cNvSpPr>
              <a:spLocks noChangeShapeType="1"/>
            </p:cNvSpPr>
            <p:nvPr/>
          </p:nvSpPr>
          <p:spPr bwMode="auto">
            <a:xfrm flipV="1">
              <a:off x="4173" y="2784"/>
              <a:ext cx="1395" cy="1536"/>
            </a:xfrm>
            <a:prstGeom prst="line">
              <a:avLst/>
            </a:prstGeom>
            <a:noFill/>
            <a:ln w="38100">
              <a:solidFill>
                <a:srgbClr val="009999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Line 32"/>
            <p:cNvSpPr>
              <a:spLocks noChangeShapeType="1"/>
            </p:cNvSpPr>
            <p:nvPr/>
          </p:nvSpPr>
          <p:spPr bwMode="auto">
            <a:xfrm flipV="1">
              <a:off x="3648" y="2256"/>
              <a:ext cx="1824" cy="1968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594" name="Text Box 34"/>
          <p:cNvSpPr txBox="1">
            <a:spLocks noChangeArrowheads="1"/>
          </p:cNvSpPr>
          <p:nvPr/>
        </p:nvSpPr>
        <p:spPr bwMode="auto">
          <a:xfrm>
            <a:off x="1143000" y="46482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0066"/>
                </a:solidFill>
              </a:rPr>
              <a:t>Inconsistent system</a:t>
            </a:r>
          </a:p>
        </p:txBody>
      </p:sp>
      <p:sp>
        <p:nvSpPr>
          <p:cNvPr id="16395" name="Rectangle 1027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  <a:cs typeface="Times New Roman" pitchFamily="18" charset="0"/>
              </a:rPr>
              <a:t>Systems </a:t>
            </a:r>
            <a:r>
              <a:rPr lang="en-US" sz="3600" dirty="0">
                <a:solidFill>
                  <a:srgbClr val="3366FF"/>
                </a:solidFill>
                <a:cs typeface="Times New Roman" pitchFamily="18" charset="0"/>
              </a:rPr>
              <a:t>of Linear Equations (2 variables)</a:t>
            </a:r>
            <a:endParaRPr lang="en-US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9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027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  <a:cs typeface="Times New Roman" pitchFamily="18" charset="0"/>
              </a:rPr>
              <a:t>Systems </a:t>
            </a:r>
            <a:r>
              <a:rPr lang="en-US" sz="3600" dirty="0">
                <a:solidFill>
                  <a:srgbClr val="3366FF"/>
                </a:solidFill>
                <a:cs typeface="Times New Roman" pitchFamily="18" charset="0"/>
              </a:rPr>
              <a:t>of Linear Equations (2 variables)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7412" name="Text Box 1028"/>
          <p:cNvSpPr txBox="1">
            <a:spLocks noChangeArrowheads="1"/>
          </p:cNvSpPr>
          <p:nvPr/>
        </p:nvSpPr>
        <p:spPr bwMode="auto">
          <a:xfrm>
            <a:off x="0" y="6096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66"/>
                </a:solidFill>
              </a:rPr>
              <a:t>Special Systems of Linear Equations</a:t>
            </a:r>
          </a:p>
        </p:txBody>
      </p:sp>
      <p:sp>
        <p:nvSpPr>
          <p:cNvPr id="67617" name="Text Box 1057"/>
          <p:cNvSpPr txBox="1">
            <a:spLocks noChangeArrowheads="1"/>
          </p:cNvSpPr>
          <p:nvPr/>
        </p:nvSpPr>
        <p:spPr bwMode="auto">
          <a:xfrm>
            <a:off x="838200" y="41148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Consistent system</a:t>
            </a:r>
          </a:p>
        </p:txBody>
      </p:sp>
      <p:sp>
        <p:nvSpPr>
          <p:cNvPr id="67618" name="Text Box 1058"/>
          <p:cNvSpPr txBox="1">
            <a:spLocks noChangeArrowheads="1"/>
          </p:cNvSpPr>
          <p:nvPr/>
        </p:nvSpPr>
        <p:spPr bwMode="auto">
          <a:xfrm>
            <a:off x="838200" y="48006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0066"/>
                </a:solidFill>
              </a:rPr>
              <a:t>Dependent </a:t>
            </a:r>
            <a:r>
              <a:rPr lang="en-US" dirty="0" smtClean="0">
                <a:solidFill>
                  <a:srgbClr val="FF0066"/>
                </a:solidFill>
              </a:rPr>
              <a:t>system</a:t>
            </a:r>
            <a:endParaRPr lang="en-US" dirty="0">
              <a:solidFill>
                <a:srgbClr val="FF0066"/>
              </a:solidFill>
            </a:endParaRPr>
          </a:p>
        </p:txBody>
      </p:sp>
      <p:grpSp>
        <p:nvGrpSpPr>
          <p:cNvPr id="17419" name="Group 1059"/>
          <p:cNvGrpSpPr>
            <a:grpSpLocks/>
          </p:cNvGrpSpPr>
          <p:nvPr/>
        </p:nvGrpSpPr>
        <p:grpSpPr bwMode="auto">
          <a:xfrm>
            <a:off x="5638800" y="3740150"/>
            <a:ext cx="3124200" cy="3049588"/>
            <a:chOff x="3552" y="2356"/>
            <a:chExt cx="1968" cy="1921"/>
          </a:xfrm>
        </p:grpSpPr>
        <p:sp>
          <p:nvSpPr>
            <p:cNvPr id="17420" name="Line 1033"/>
            <p:cNvSpPr>
              <a:spLocks noChangeShapeType="1"/>
            </p:cNvSpPr>
            <p:nvPr/>
          </p:nvSpPr>
          <p:spPr bwMode="auto">
            <a:xfrm>
              <a:off x="3792" y="2356"/>
              <a:ext cx="0" cy="1914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Line 1034"/>
            <p:cNvSpPr>
              <a:spLocks noChangeShapeType="1"/>
            </p:cNvSpPr>
            <p:nvPr/>
          </p:nvSpPr>
          <p:spPr bwMode="auto">
            <a:xfrm>
              <a:off x="3983" y="2356"/>
              <a:ext cx="0" cy="1914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Line 1035"/>
            <p:cNvSpPr>
              <a:spLocks noChangeShapeType="1"/>
            </p:cNvSpPr>
            <p:nvPr/>
          </p:nvSpPr>
          <p:spPr bwMode="auto">
            <a:xfrm>
              <a:off x="4174" y="2356"/>
              <a:ext cx="1" cy="1914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Line 1036"/>
            <p:cNvSpPr>
              <a:spLocks noChangeShapeType="1"/>
            </p:cNvSpPr>
            <p:nvPr/>
          </p:nvSpPr>
          <p:spPr bwMode="auto">
            <a:xfrm>
              <a:off x="4366" y="2356"/>
              <a:ext cx="0" cy="1914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1037"/>
            <p:cNvSpPr>
              <a:spLocks noChangeShapeType="1"/>
            </p:cNvSpPr>
            <p:nvPr/>
          </p:nvSpPr>
          <p:spPr bwMode="auto">
            <a:xfrm>
              <a:off x="4749" y="2356"/>
              <a:ext cx="0" cy="1914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Line 1038"/>
            <p:cNvSpPr>
              <a:spLocks noChangeShapeType="1"/>
            </p:cNvSpPr>
            <p:nvPr/>
          </p:nvSpPr>
          <p:spPr bwMode="auto">
            <a:xfrm>
              <a:off x="4940" y="2356"/>
              <a:ext cx="0" cy="1914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Line 1039"/>
            <p:cNvSpPr>
              <a:spLocks noChangeShapeType="1"/>
            </p:cNvSpPr>
            <p:nvPr/>
          </p:nvSpPr>
          <p:spPr bwMode="auto">
            <a:xfrm>
              <a:off x="5132" y="2356"/>
              <a:ext cx="0" cy="1914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Line 1040"/>
            <p:cNvSpPr>
              <a:spLocks noChangeShapeType="1"/>
            </p:cNvSpPr>
            <p:nvPr/>
          </p:nvSpPr>
          <p:spPr bwMode="auto">
            <a:xfrm>
              <a:off x="5323" y="2356"/>
              <a:ext cx="0" cy="1914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Line 1041"/>
            <p:cNvSpPr>
              <a:spLocks noChangeShapeType="1"/>
            </p:cNvSpPr>
            <p:nvPr/>
          </p:nvSpPr>
          <p:spPr bwMode="auto">
            <a:xfrm>
              <a:off x="3600" y="4079"/>
              <a:ext cx="1914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1042"/>
            <p:cNvSpPr>
              <a:spLocks noChangeShapeType="1"/>
            </p:cNvSpPr>
            <p:nvPr/>
          </p:nvSpPr>
          <p:spPr bwMode="auto">
            <a:xfrm>
              <a:off x="3600" y="3888"/>
              <a:ext cx="1914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Line 1043"/>
            <p:cNvSpPr>
              <a:spLocks noChangeShapeType="1"/>
            </p:cNvSpPr>
            <p:nvPr/>
          </p:nvSpPr>
          <p:spPr bwMode="auto">
            <a:xfrm>
              <a:off x="3600" y="3696"/>
              <a:ext cx="1914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Line 1044"/>
            <p:cNvSpPr>
              <a:spLocks noChangeShapeType="1"/>
            </p:cNvSpPr>
            <p:nvPr/>
          </p:nvSpPr>
          <p:spPr bwMode="auto">
            <a:xfrm>
              <a:off x="3600" y="3505"/>
              <a:ext cx="1914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1045"/>
            <p:cNvSpPr>
              <a:spLocks noChangeShapeType="1"/>
            </p:cNvSpPr>
            <p:nvPr/>
          </p:nvSpPr>
          <p:spPr bwMode="auto">
            <a:xfrm>
              <a:off x="3600" y="3122"/>
              <a:ext cx="1914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Line 1046"/>
            <p:cNvSpPr>
              <a:spLocks noChangeShapeType="1"/>
            </p:cNvSpPr>
            <p:nvPr/>
          </p:nvSpPr>
          <p:spPr bwMode="auto">
            <a:xfrm>
              <a:off x="3600" y="2930"/>
              <a:ext cx="1914" cy="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Line 1047"/>
            <p:cNvSpPr>
              <a:spLocks noChangeShapeType="1"/>
            </p:cNvSpPr>
            <p:nvPr/>
          </p:nvSpPr>
          <p:spPr bwMode="auto">
            <a:xfrm>
              <a:off x="3600" y="2739"/>
              <a:ext cx="1914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Line 1048"/>
            <p:cNvSpPr>
              <a:spLocks noChangeShapeType="1"/>
            </p:cNvSpPr>
            <p:nvPr/>
          </p:nvSpPr>
          <p:spPr bwMode="auto">
            <a:xfrm>
              <a:off x="3600" y="2548"/>
              <a:ext cx="1914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Line 1049"/>
            <p:cNvSpPr>
              <a:spLocks noChangeShapeType="1"/>
            </p:cNvSpPr>
            <p:nvPr/>
          </p:nvSpPr>
          <p:spPr bwMode="auto">
            <a:xfrm>
              <a:off x="3597" y="2356"/>
              <a:ext cx="0" cy="1914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1050"/>
            <p:cNvSpPr>
              <a:spLocks noChangeShapeType="1"/>
            </p:cNvSpPr>
            <p:nvPr/>
          </p:nvSpPr>
          <p:spPr bwMode="auto">
            <a:xfrm>
              <a:off x="4557" y="2356"/>
              <a:ext cx="1" cy="191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Line 1051"/>
            <p:cNvSpPr>
              <a:spLocks noChangeShapeType="1"/>
            </p:cNvSpPr>
            <p:nvPr/>
          </p:nvSpPr>
          <p:spPr bwMode="auto">
            <a:xfrm>
              <a:off x="5514" y="2356"/>
              <a:ext cx="1" cy="1914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Line 1052"/>
            <p:cNvSpPr>
              <a:spLocks noChangeShapeType="1"/>
            </p:cNvSpPr>
            <p:nvPr/>
          </p:nvSpPr>
          <p:spPr bwMode="auto">
            <a:xfrm flipV="1">
              <a:off x="3598" y="4276"/>
              <a:ext cx="1920" cy="1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Line 1053"/>
            <p:cNvSpPr>
              <a:spLocks noChangeShapeType="1"/>
            </p:cNvSpPr>
            <p:nvPr/>
          </p:nvSpPr>
          <p:spPr bwMode="auto">
            <a:xfrm>
              <a:off x="3588" y="3317"/>
              <a:ext cx="191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Line 1054"/>
            <p:cNvSpPr>
              <a:spLocks noChangeShapeType="1"/>
            </p:cNvSpPr>
            <p:nvPr/>
          </p:nvSpPr>
          <p:spPr bwMode="auto">
            <a:xfrm>
              <a:off x="3598" y="2356"/>
              <a:ext cx="1916" cy="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1056"/>
            <p:cNvSpPr>
              <a:spLocks noChangeShapeType="1"/>
            </p:cNvSpPr>
            <p:nvPr/>
          </p:nvSpPr>
          <p:spPr bwMode="auto">
            <a:xfrm flipV="1">
              <a:off x="3552" y="2400"/>
              <a:ext cx="1968" cy="1248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Line 1055"/>
            <p:cNvSpPr>
              <a:spLocks noChangeShapeType="1"/>
            </p:cNvSpPr>
            <p:nvPr/>
          </p:nvSpPr>
          <p:spPr bwMode="auto">
            <a:xfrm flipV="1">
              <a:off x="3840" y="2544"/>
              <a:ext cx="1440" cy="912"/>
            </a:xfrm>
            <a:prstGeom prst="line">
              <a:avLst/>
            </a:prstGeom>
            <a:noFill/>
            <a:ln w="57150">
              <a:solidFill>
                <a:srgbClr val="FFCC99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		</a:t>
            </a:r>
            <a:r>
              <a:rPr lang="en-US" b="1" u="sng" dirty="0"/>
              <a:t>Consistent system</a:t>
            </a:r>
            <a:r>
              <a:rPr lang="en-US" dirty="0"/>
              <a:t> has at least one solution.</a:t>
            </a:r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2209800" y="1600200"/>
            <a:ext cx="6324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b="1" u="sng" dirty="0" smtClean="0"/>
              <a:t>Independent system</a:t>
            </a:r>
            <a:r>
              <a:rPr lang="en-US" dirty="0" smtClean="0"/>
              <a:t> </a:t>
            </a:r>
            <a:r>
              <a:rPr lang="en-US" dirty="0"/>
              <a:t>have different </a:t>
            </a:r>
            <a:r>
              <a:rPr lang="en-US" dirty="0" smtClean="0"/>
              <a:t>graphs and has a unique solution..</a:t>
            </a:r>
            <a:endParaRPr lang="en-US" dirty="0"/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2286000" y="2362200"/>
            <a:ext cx="6477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b="1" u="sng" dirty="0" smtClean="0"/>
              <a:t>Dependent system</a:t>
            </a:r>
            <a:r>
              <a:rPr lang="en-US" dirty="0" smtClean="0"/>
              <a:t> have identical graphs and has an infinite number of solutions.</a:t>
            </a: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0" y="3124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		</a:t>
            </a:r>
            <a:r>
              <a:rPr lang="en-US" b="1" u="sng" dirty="0" smtClean="0"/>
              <a:t>Inconsistent system</a:t>
            </a:r>
            <a:r>
              <a:rPr lang="en-US" dirty="0" smtClean="0"/>
              <a:t> has no solution.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17" grpId="0" autoUpdateAnimBg="0"/>
      <p:bldP spid="6761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7620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cs typeface="Times New Roman" pitchFamily="18" charset="0"/>
              </a:rPr>
              <a:t>Solving Systems of Linear Equations by Substitution </a:t>
            </a:r>
            <a:r>
              <a:rPr lang="en-US" sz="1100" b="1"/>
              <a:t> </a:t>
            </a:r>
            <a:endParaRPr lang="en-US" b="1"/>
          </a:p>
        </p:txBody>
      </p:sp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457200" y="1371600"/>
          <a:ext cx="2424113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8" name="Equation" r:id="rId4" imgW="889000" imgH="457200" progId="Equation.DSMT4">
                  <p:embed/>
                </p:oleObj>
              </mc:Choice>
              <mc:Fallback>
                <p:oleObj name="Equation" r:id="rId4" imgW="88900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2424113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Rectangle 1027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  <a:cs typeface="Times New Roman" pitchFamily="18" charset="0"/>
              </a:rPr>
              <a:t>Systems </a:t>
            </a:r>
            <a:r>
              <a:rPr lang="en-US" sz="3600" dirty="0">
                <a:solidFill>
                  <a:srgbClr val="3366FF"/>
                </a:solidFill>
                <a:cs typeface="Times New Roman" pitchFamily="18" charset="0"/>
              </a:rPr>
              <a:t>of Linear Equations (2 variables)</a:t>
            </a:r>
            <a:endParaRPr lang="en-US" dirty="0">
              <a:solidFill>
                <a:srgbClr val="3366FF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724400" y="1447800"/>
          <a:ext cx="215106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89" name="Equation" r:id="rId6" imgW="799753" imgH="203112" progId="Equation.3">
                  <p:embed/>
                </p:oleObj>
              </mc:Choice>
              <mc:Fallback>
                <p:oleObj name="Equation" r:id="rId6" imgW="799753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447800"/>
                        <a:ext cx="2151063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724400" y="1981200"/>
          <a:ext cx="2560638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0" name="Equation" r:id="rId8" imgW="952087" imgH="215806" progId="Equation.3">
                  <p:embed/>
                </p:oleObj>
              </mc:Choice>
              <mc:Fallback>
                <p:oleObj name="Equation" r:id="rId8" imgW="952087" imgH="21580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981200"/>
                        <a:ext cx="2560638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065713" y="3657600"/>
          <a:ext cx="92075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1" name="Equation" r:id="rId10" imgW="342603" imgH="177646" progId="Equation.3">
                  <p:embed/>
                </p:oleObj>
              </mc:Choice>
              <mc:Fallback>
                <p:oleObj name="Equation" r:id="rId10" imgW="342603" imgH="17764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5713" y="3657600"/>
                        <a:ext cx="92075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724400" y="2590800"/>
          <a:ext cx="2116138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2" name="Equation" r:id="rId12" imgW="787058" imgH="177723" progId="Equation.3">
                  <p:embed/>
                </p:oleObj>
              </mc:Choice>
              <mc:Fallback>
                <p:oleObj name="Equation" r:id="rId12" imgW="787058" imgH="17772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590800"/>
                        <a:ext cx="2116138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724400" y="3124200"/>
          <a:ext cx="146685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3" name="Equation" r:id="rId14" imgW="545626" imgH="177646" progId="Equation.3">
                  <p:embed/>
                </p:oleObj>
              </mc:Choice>
              <mc:Fallback>
                <p:oleObj name="Equation" r:id="rId14" imgW="545626" imgH="17764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124200"/>
                        <a:ext cx="146685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953000" y="4267200"/>
          <a:ext cx="116046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4" name="Equation" r:id="rId16" imgW="431613" imgH="203112" progId="Equation.3">
                  <p:embed/>
                </p:oleObj>
              </mc:Choice>
              <mc:Fallback>
                <p:oleObj name="Equation" r:id="rId16" imgW="431613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267200"/>
                        <a:ext cx="1160463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867275" y="4835525"/>
          <a:ext cx="13652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5" name="Equation" r:id="rId18" imgW="507780" imgH="215806" progId="Equation.3">
                  <p:embed/>
                </p:oleObj>
              </mc:Choice>
              <mc:Fallback>
                <p:oleObj name="Equation" r:id="rId18" imgW="507780" imgH="21580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275" y="4835525"/>
                        <a:ext cx="136525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097463" y="5503863"/>
          <a:ext cx="955675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6" name="Equation" r:id="rId20" imgW="355292" imgH="203024" progId="Equation.3">
                  <p:embed/>
                </p:oleObj>
              </mc:Choice>
              <mc:Fallback>
                <p:oleObj name="Equation" r:id="rId20" imgW="355292" imgH="203024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7463" y="5503863"/>
                        <a:ext cx="955675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486400" y="6103938"/>
          <a:ext cx="8540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7" name="Equation" r:id="rId22" imgW="317087" imgH="215619" progId="Equation.3">
                  <p:embed/>
                </p:oleObj>
              </mc:Choice>
              <mc:Fallback>
                <p:oleObj name="Equation" r:id="rId22" imgW="317087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6103938"/>
                        <a:ext cx="854075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4267200" y="4191000"/>
            <a:ext cx="2895600" cy="0"/>
          </a:xfrm>
          <a:prstGeom prst="line">
            <a:avLst/>
          </a:prstGeom>
          <a:ln w="28575">
            <a:solidFill>
              <a:srgbClr val="FF00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3733800" y="60960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cs typeface="Times New Roman" pitchFamily="18" charset="0"/>
              </a:rPr>
              <a:t>Solution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7620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cs typeface="Times New Roman" pitchFamily="18" charset="0"/>
              </a:rPr>
              <a:t>Solving Systems of Linear Equations by Substitution </a:t>
            </a:r>
            <a:r>
              <a:rPr lang="en-US" sz="1100" b="1"/>
              <a:t> </a:t>
            </a:r>
            <a:endParaRPr lang="en-US" b="1"/>
          </a:p>
        </p:txBody>
      </p:sp>
      <p:graphicFrame>
        <p:nvGraphicFramePr>
          <p:cNvPr id="88064" name="Object 0"/>
          <p:cNvGraphicFramePr>
            <a:graphicFrameLocks noChangeAspect="1"/>
          </p:cNvGraphicFramePr>
          <p:nvPr/>
        </p:nvGraphicFramePr>
        <p:xfrm>
          <a:off x="457200" y="1303338"/>
          <a:ext cx="1973263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1" name="Equation" r:id="rId4" imgW="723586" imgH="457002" progId="Equation.DSMT4">
                  <p:embed/>
                </p:oleObj>
              </mc:Choice>
              <mc:Fallback>
                <p:oleObj name="Equation" r:id="rId4" imgW="723586" imgH="457002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03338"/>
                        <a:ext cx="1973263" cy="1303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Rectangle 1027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  <a:cs typeface="Times New Roman" pitchFamily="18" charset="0"/>
              </a:rPr>
              <a:t>Systems </a:t>
            </a:r>
            <a:r>
              <a:rPr lang="en-US" sz="3600" dirty="0">
                <a:solidFill>
                  <a:srgbClr val="3366FF"/>
                </a:solidFill>
                <a:cs typeface="Times New Roman" pitchFamily="18" charset="0"/>
              </a:rPr>
              <a:t>of Linear Equations (2 variables)</a:t>
            </a:r>
            <a:endParaRPr lang="en-US" dirty="0">
              <a:solidFill>
                <a:srgbClr val="3366FF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61988" y="2895600"/>
          <a:ext cx="1741487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2" name="Equation" r:id="rId6" imgW="647419" imgH="203112" progId="Equation.3">
                  <p:embed/>
                </p:oleObj>
              </mc:Choice>
              <mc:Fallback>
                <p:oleObj name="Equation" r:id="rId6" imgW="647419" imgH="20311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2895600"/>
                        <a:ext cx="1741487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09600" y="3429000"/>
          <a:ext cx="197961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3" name="Equation" r:id="rId8" imgW="736600" imgH="203200" progId="Equation.3">
                  <p:embed/>
                </p:oleObj>
              </mc:Choice>
              <mc:Fallback>
                <p:oleObj name="Equation" r:id="rId8" imgW="736600" imgH="203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429000"/>
                        <a:ext cx="1979613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343400" y="3886200"/>
          <a:ext cx="95567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4" name="Equation" r:id="rId10" imgW="355292" imgH="203024" progId="Equation.3">
                  <p:embed/>
                </p:oleObj>
              </mc:Choice>
              <mc:Fallback>
                <p:oleObj name="Equation" r:id="rId10" imgW="355292" imgH="203024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886200"/>
                        <a:ext cx="95567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786188" y="1341438"/>
          <a:ext cx="173990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5" name="Equation" r:id="rId12" imgW="647419" imgH="203112" progId="Equation.3">
                  <p:embed/>
                </p:oleObj>
              </mc:Choice>
              <mc:Fallback>
                <p:oleObj name="Equation" r:id="rId12" imgW="647419" imgH="203112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1341438"/>
                        <a:ext cx="1739900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038600" y="3400425"/>
          <a:ext cx="146685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6" name="Equation" r:id="rId14" imgW="545626" imgH="203024" progId="Equation.3">
                  <p:embed/>
                </p:oleObj>
              </mc:Choice>
              <mc:Fallback>
                <p:oleObj name="Equation" r:id="rId14" imgW="545626" imgH="203024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400425"/>
                        <a:ext cx="146685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7010400" y="1447800"/>
          <a:ext cx="1741488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7" name="Equation" r:id="rId16" imgW="647419" imgH="203112" progId="Equation.3">
                  <p:embed/>
                </p:oleObj>
              </mc:Choice>
              <mc:Fallback>
                <p:oleObj name="Equation" r:id="rId16" imgW="647419" imgH="203112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447800"/>
                        <a:ext cx="1741488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7010400" y="1981200"/>
          <a:ext cx="1706563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8" name="Equation" r:id="rId18" imgW="634449" imgH="177646" progId="Equation.3">
                  <p:embed/>
                </p:oleObj>
              </mc:Choice>
              <mc:Fallback>
                <p:oleObj name="Equation" r:id="rId18" imgW="634449" imgH="177646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981200"/>
                        <a:ext cx="1706563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7391400" y="2971800"/>
          <a:ext cx="95567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9" name="Equation" r:id="rId20" imgW="355138" imgH="177569" progId="Equation.3">
                  <p:embed/>
                </p:oleObj>
              </mc:Choice>
              <mc:Fallback>
                <p:oleObj name="Equation" r:id="rId20" imgW="355138" imgH="177569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971800"/>
                        <a:ext cx="955675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7480300" y="4024313"/>
          <a:ext cx="8890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0" name="Equation" r:id="rId22" imgW="330057" imgH="215806" progId="Equation.3">
                  <p:embed/>
                </p:oleObj>
              </mc:Choice>
              <mc:Fallback>
                <p:oleObj name="Equation" r:id="rId22" imgW="330057" imgH="215806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0300" y="4024313"/>
                        <a:ext cx="8890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7086600" y="35052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cs typeface="Times New Roman" pitchFamily="18" charset="0"/>
              </a:rPr>
              <a:t>Solution</a:t>
            </a:r>
            <a:endParaRPr lang="en-US" b="1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162300" y="1814513"/>
          <a:ext cx="3036888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1" name="Equation" r:id="rId24" imgW="1129810" imgH="215806" progId="Equation.3">
                  <p:embed/>
                </p:oleObj>
              </mc:Choice>
              <mc:Fallback>
                <p:oleObj name="Equation" r:id="rId24" imgW="1129810" imgH="21580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300" y="1814513"/>
                        <a:ext cx="3036888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422650" y="2376488"/>
          <a:ext cx="25923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2" name="Equation" r:id="rId26" imgW="965200" imgH="203200" progId="Equation.3">
                  <p:embed/>
                </p:oleObj>
              </mc:Choice>
              <mc:Fallback>
                <p:oleObj name="Equation" r:id="rId26" imgW="9652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2650" y="2376488"/>
                        <a:ext cx="259238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17925" y="2895600"/>
          <a:ext cx="20129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3" name="Equation" r:id="rId28" imgW="748975" imgH="203112" progId="Equation.3">
                  <p:embed/>
                </p:oleObj>
              </mc:Choice>
              <mc:Fallback>
                <p:oleObj name="Equation" r:id="rId28" imgW="748975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7925" y="2895600"/>
                        <a:ext cx="20129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315200" y="2514600"/>
          <a:ext cx="11271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84" name="Equation" r:id="rId30" imgW="418918" imgH="177723" progId="Equation.3">
                  <p:embed/>
                </p:oleObj>
              </mc:Choice>
              <mc:Fallback>
                <p:oleObj name="Equation" r:id="rId30" imgW="418918" imgH="17772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514600"/>
                        <a:ext cx="1127125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7620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cs typeface="Times New Roman" pitchFamily="18" charset="0"/>
              </a:rPr>
              <a:t>Solving Systems of Linear Equations by Elimination </a:t>
            </a:r>
            <a:r>
              <a:rPr lang="en-US" sz="1100" b="1"/>
              <a:t> </a:t>
            </a:r>
            <a:endParaRPr lang="en-US" b="1"/>
          </a:p>
        </p:txBody>
      </p:sp>
      <p:sp>
        <p:nvSpPr>
          <p:cNvPr id="21507" name="Rectangle 1027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  <a:cs typeface="Times New Roman" pitchFamily="18" charset="0"/>
              </a:rPr>
              <a:t>Systems </a:t>
            </a:r>
            <a:r>
              <a:rPr lang="en-US" sz="3600" dirty="0">
                <a:solidFill>
                  <a:srgbClr val="3366FF"/>
                </a:solidFill>
                <a:cs typeface="Times New Roman" pitchFamily="18" charset="0"/>
              </a:rPr>
              <a:t>of Linear Equations (2 variables)</a:t>
            </a:r>
            <a:endParaRPr lang="en-US" dirty="0">
              <a:solidFill>
                <a:srgbClr val="3366FF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04800" y="1371600"/>
          <a:ext cx="1979613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0" name="Equation" r:id="rId4" imgW="736600" imgH="457200" progId="Equation.3">
                  <p:embed/>
                </p:oleObj>
              </mc:Choice>
              <mc:Fallback>
                <p:oleObj name="Equation" r:id="rId4" imgW="73660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71600"/>
                        <a:ext cx="1979613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09600" y="2743200"/>
          <a:ext cx="16732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1" name="Equation" r:id="rId6" imgW="622030" imgH="203112" progId="Equation.3">
                  <p:embed/>
                </p:oleObj>
              </mc:Choice>
              <mc:Fallback>
                <p:oleObj name="Equation" r:id="rId6" imgW="622030" imgH="203112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743200"/>
                        <a:ext cx="167322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3917950" y="2043113"/>
          <a:ext cx="180816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2" name="Equation" r:id="rId8" imgW="672808" imgH="215806" progId="Equation.3">
                  <p:embed/>
                </p:oleObj>
              </mc:Choice>
              <mc:Fallback>
                <p:oleObj name="Equation" r:id="rId8" imgW="672808" imgH="215806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7950" y="2043113"/>
                        <a:ext cx="1808163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09600" y="3276600"/>
          <a:ext cx="1773238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3" name="Equation" r:id="rId10" imgW="660113" imgH="203112" progId="Equation.3">
                  <p:embed/>
                </p:oleObj>
              </mc:Choice>
              <mc:Fallback>
                <p:oleObj name="Equation" r:id="rId10" imgW="660113" imgH="203112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76600"/>
                        <a:ext cx="1773238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3937000" y="1447800"/>
          <a:ext cx="167163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4" name="Equation" r:id="rId12" imgW="622030" imgH="203112" progId="Equation.3">
                  <p:embed/>
                </p:oleObj>
              </mc:Choice>
              <mc:Fallback>
                <p:oleObj name="Equation" r:id="rId12" imgW="622030" imgH="203112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0" y="1447800"/>
                        <a:ext cx="1671638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116388" y="2667000"/>
          <a:ext cx="1433512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5" name="Equation" r:id="rId14" imgW="533169" imgH="203112" progId="Equation.3">
                  <p:embed/>
                </p:oleObj>
              </mc:Choice>
              <mc:Fallback>
                <p:oleObj name="Equation" r:id="rId14" imgW="533169" imgH="203112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6388" y="2667000"/>
                        <a:ext cx="1433512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125913" y="3170238"/>
          <a:ext cx="1500187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6" name="Equation" r:id="rId16" imgW="558558" imgH="203112" progId="Equation.3">
                  <p:embed/>
                </p:oleObj>
              </mc:Choice>
              <mc:Fallback>
                <p:oleObj name="Equation" r:id="rId16" imgW="558558" imgH="203112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5913" y="3170238"/>
                        <a:ext cx="1500187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383088" y="3627438"/>
          <a:ext cx="989012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7" name="Equation" r:id="rId18" imgW="368140" imgH="203112" progId="Equation.3">
                  <p:embed/>
                </p:oleObj>
              </mc:Choice>
              <mc:Fallback>
                <p:oleObj name="Equation" r:id="rId18" imgW="368140" imgH="203112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3088" y="3627438"/>
                        <a:ext cx="989012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4465638" y="4862513"/>
          <a:ext cx="82073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8" name="Equation" r:id="rId20" imgW="304536" imgH="215713" progId="Equation.3">
                  <p:embed/>
                </p:oleObj>
              </mc:Choice>
              <mc:Fallback>
                <p:oleObj name="Equation" r:id="rId20" imgW="304536" imgH="215713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5638" y="4862513"/>
                        <a:ext cx="820737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4038600" y="43434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cs typeface="Times New Roman" pitchFamily="18" charset="0"/>
              </a:rPr>
              <a:t>Solution</a:t>
            </a:r>
            <a:endParaRPr lang="en-US" b="1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547688" y="3827463"/>
          <a:ext cx="1876425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9" name="Equation" r:id="rId22" imgW="698197" imgH="203112" progId="Equation.3">
                  <p:embed/>
                </p:oleObj>
              </mc:Choice>
              <mc:Fallback>
                <p:oleObj name="Equation" r:id="rId22" imgW="698197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8" y="3827463"/>
                        <a:ext cx="1876425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838200" y="4419600"/>
          <a:ext cx="116046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0" name="Equation" r:id="rId24" imgW="431425" imgH="177646" progId="Equation.3">
                  <p:embed/>
                </p:oleObj>
              </mc:Choice>
              <mc:Fallback>
                <p:oleObj name="Equation" r:id="rId24" imgW="431425" imgH="17764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419600"/>
                        <a:ext cx="1160463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42975" y="4983163"/>
          <a:ext cx="88741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1" name="Equation" r:id="rId26" imgW="329914" imgH="177646" progId="Equation.3">
                  <p:embed/>
                </p:oleObj>
              </mc:Choice>
              <mc:Fallback>
                <p:oleObj name="Equation" r:id="rId26" imgW="329914" imgH="17764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4983163"/>
                        <a:ext cx="887413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81000" y="3810000"/>
            <a:ext cx="2209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7620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cs typeface="Times New Roman" pitchFamily="18" charset="0"/>
              </a:rPr>
              <a:t>Solving Systems of Linear Equations by Elimination </a:t>
            </a:r>
            <a:r>
              <a:rPr lang="en-US" sz="1100" b="1"/>
              <a:t> </a:t>
            </a:r>
            <a:endParaRPr lang="en-US" b="1"/>
          </a:p>
        </p:txBody>
      </p:sp>
      <p:sp>
        <p:nvSpPr>
          <p:cNvPr id="22531" name="Rectangle 1027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  <a:cs typeface="Times New Roman" pitchFamily="18" charset="0"/>
              </a:rPr>
              <a:t>Systems </a:t>
            </a:r>
            <a:r>
              <a:rPr lang="en-US" sz="3600" dirty="0">
                <a:solidFill>
                  <a:srgbClr val="3366FF"/>
                </a:solidFill>
                <a:cs typeface="Times New Roman" pitchFamily="18" charset="0"/>
              </a:rPr>
              <a:t>of Linear Equations (2 variables)</a:t>
            </a:r>
            <a:endParaRPr lang="en-US" dirty="0">
              <a:solidFill>
                <a:srgbClr val="3366FF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19063" y="1371600"/>
          <a:ext cx="2354262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9" name="Equation" r:id="rId4" imgW="876300" imgH="457200" progId="Equation.3">
                  <p:embed/>
                </p:oleObj>
              </mc:Choice>
              <mc:Fallback>
                <p:oleObj name="Equation" r:id="rId4" imgW="87630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3" y="1371600"/>
                        <a:ext cx="2354262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06400" y="2605088"/>
          <a:ext cx="2151063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0" name="Equation" r:id="rId6" imgW="799753" imgH="203112" progId="Equation.3">
                  <p:embed/>
                </p:oleObj>
              </mc:Choice>
              <mc:Fallback>
                <p:oleObj name="Equation" r:id="rId6" imgW="799753" imgH="203112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2605088"/>
                        <a:ext cx="2151063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3505200" y="1905000"/>
          <a:ext cx="255905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1" name="Equation" r:id="rId8" imgW="952087" imgH="431613" progId="Equation.3">
                  <p:embed/>
                </p:oleObj>
              </mc:Choice>
              <mc:Fallback>
                <p:oleObj name="Equation" r:id="rId8" imgW="952087" imgH="431613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905000"/>
                        <a:ext cx="2559050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76200" y="3124200"/>
          <a:ext cx="25590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2" name="Equation" r:id="rId10" imgW="952087" imgH="215806" progId="Equation.3">
                  <p:embed/>
                </p:oleObj>
              </mc:Choice>
              <mc:Fallback>
                <p:oleObj name="Equation" r:id="rId10" imgW="952087" imgH="215806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124200"/>
                        <a:ext cx="255905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3698875" y="1447800"/>
          <a:ext cx="21494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3" name="Equation" r:id="rId12" imgW="799753" imgH="203112" progId="Equation.3">
                  <p:embed/>
                </p:oleObj>
              </mc:Choice>
              <mc:Fallback>
                <p:oleObj name="Equation" r:id="rId12" imgW="799753" imgH="203112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75" y="1447800"/>
                        <a:ext cx="2149475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3833813" y="3017838"/>
          <a:ext cx="1876425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4" name="Equation" r:id="rId14" imgW="698197" imgH="203112" progId="Equation.3">
                  <p:embed/>
                </p:oleObj>
              </mc:Choice>
              <mc:Fallback>
                <p:oleObj name="Equation" r:id="rId14" imgW="698197" imgH="203112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813" y="3017838"/>
                        <a:ext cx="1876425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002088" y="3551238"/>
          <a:ext cx="17049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5" name="Equation" r:id="rId16" imgW="634725" imgH="203112" progId="Equation.3">
                  <p:embed/>
                </p:oleObj>
              </mc:Choice>
              <mc:Fallback>
                <p:oleObj name="Equation" r:id="rId16" imgW="634725" imgH="203112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2088" y="3551238"/>
                        <a:ext cx="170497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7232650" y="3097213"/>
          <a:ext cx="123190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6" name="Equation" r:id="rId18" imgW="457200" imgH="431800" progId="Equation.3">
                  <p:embed/>
                </p:oleObj>
              </mc:Choice>
              <mc:Fallback>
                <p:oleObj name="Equation" r:id="rId18" imgW="457200" imgH="4318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2650" y="3097213"/>
                        <a:ext cx="1231900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7010400" y="2590800"/>
            <a:ext cx="167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cs typeface="Times New Roman" pitchFamily="18" charset="0"/>
              </a:rPr>
              <a:t>Solution</a:t>
            </a:r>
            <a:endParaRPr lang="en-US" b="1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906463" y="4983163"/>
          <a:ext cx="1331912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7" name="Equation" r:id="rId20" imgW="494870" imgH="177646" progId="Equation.3">
                  <p:embed/>
                </p:oleObj>
              </mc:Choice>
              <mc:Fallback>
                <p:oleObj name="Equation" r:id="rId20" imgW="494870" imgH="17764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4983163"/>
                        <a:ext cx="1331912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028700" y="5410200"/>
          <a:ext cx="989013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8" name="Equation" r:id="rId22" imgW="368140" imgH="393529" progId="Equation.3">
                  <p:embed/>
                </p:oleObj>
              </mc:Choice>
              <mc:Fallback>
                <p:oleObj name="Equation" r:id="rId22" imgW="368140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5410200"/>
                        <a:ext cx="989013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28600" y="4862513"/>
            <a:ext cx="2590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06400" y="3819525"/>
          <a:ext cx="215106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9" name="Equation" r:id="rId24" imgW="799753" imgH="203112" progId="Equation.3">
                  <p:embed/>
                </p:oleObj>
              </mc:Choice>
              <mc:Fallback>
                <p:oleObj name="Equation" r:id="rId24" imgW="799753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3819525"/>
                        <a:ext cx="2151063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52400" y="4343400"/>
          <a:ext cx="21844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0" name="Equation" r:id="rId26" imgW="812447" imgH="203112" progId="Equation.3">
                  <p:embed/>
                </p:oleObj>
              </mc:Choice>
              <mc:Fallback>
                <p:oleObj name="Equation" r:id="rId26" imgW="812447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343400"/>
                        <a:ext cx="218440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325938" y="4038600"/>
          <a:ext cx="105727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1" name="Equation" r:id="rId28" imgW="393529" imgH="393529" progId="Equation.3">
                  <p:embed/>
                </p:oleObj>
              </mc:Choice>
              <mc:Fallback>
                <p:oleObj name="Equation" r:id="rId28" imgW="393529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938" y="4038600"/>
                        <a:ext cx="1057275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7620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cs typeface="Times New Roman" pitchFamily="18" charset="0"/>
              </a:rPr>
              <a:t>Solving Systems of Linear Equations by Elimination </a:t>
            </a:r>
            <a:r>
              <a:rPr lang="en-US" sz="1100" b="1"/>
              <a:t> </a:t>
            </a:r>
            <a:endParaRPr lang="en-US" b="1"/>
          </a:p>
        </p:txBody>
      </p:sp>
      <p:sp>
        <p:nvSpPr>
          <p:cNvPr id="23555" name="Rectangle 1027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  <a:cs typeface="Times New Roman" pitchFamily="18" charset="0"/>
              </a:rPr>
              <a:t>Systems </a:t>
            </a:r>
            <a:r>
              <a:rPr lang="en-US" sz="3600" dirty="0">
                <a:solidFill>
                  <a:srgbClr val="3366FF"/>
                </a:solidFill>
                <a:cs typeface="Times New Roman" pitchFamily="18" charset="0"/>
              </a:rPr>
              <a:t>of Linear Equations (2 variables)</a:t>
            </a:r>
            <a:endParaRPr lang="en-US" dirty="0">
              <a:solidFill>
                <a:srgbClr val="3366FF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20663" y="1371600"/>
          <a:ext cx="2149475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8" name="Equation" r:id="rId4" imgW="800100" imgH="457200" progId="Equation.3">
                  <p:embed/>
                </p:oleObj>
              </mc:Choice>
              <mc:Fallback>
                <p:oleObj name="Equation" r:id="rId4" imgW="80010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3" y="1371600"/>
                        <a:ext cx="2149475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04800" y="2590800"/>
          <a:ext cx="23558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9" name="Equation" r:id="rId6" imgW="875920" imgH="215806" progId="Equation.3">
                  <p:embed/>
                </p:oleObj>
              </mc:Choice>
              <mc:Fallback>
                <p:oleObj name="Equation" r:id="rId6" imgW="875920" imgH="215806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590800"/>
                        <a:ext cx="235585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3748088" y="2043113"/>
          <a:ext cx="21494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0" name="Equation" r:id="rId8" imgW="799753" imgH="215806" progId="Equation.3">
                  <p:embed/>
                </p:oleObj>
              </mc:Choice>
              <mc:Fallback>
                <p:oleObj name="Equation" r:id="rId8" imgW="799753" imgH="215806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8" y="2043113"/>
                        <a:ext cx="2149475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0" y="3124200"/>
          <a:ext cx="26606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1" name="Equation" r:id="rId10" imgW="990170" imgH="215806" progId="Equation.3">
                  <p:embed/>
                </p:oleObj>
              </mc:Choice>
              <mc:Fallback>
                <p:oleObj name="Equation" r:id="rId10" imgW="990170" imgH="215806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24200"/>
                        <a:ext cx="266065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3800475" y="1447800"/>
          <a:ext cx="194468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2" name="Equation" r:id="rId12" imgW="723586" imgH="203112" progId="Equation.3">
                  <p:embed/>
                </p:oleObj>
              </mc:Choice>
              <mc:Fallback>
                <p:oleObj name="Equation" r:id="rId12" imgW="723586" imgH="203112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5" y="1447800"/>
                        <a:ext cx="1944688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252913" y="2697163"/>
          <a:ext cx="1160462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3" name="Equation" r:id="rId14" imgW="431425" imgH="177646" progId="Equation.3">
                  <p:embed/>
                </p:oleObj>
              </mc:Choice>
              <mc:Fallback>
                <p:oleObj name="Equation" r:id="rId14" imgW="431425" imgH="177646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2913" y="2697163"/>
                        <a:ext cx="1160462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414838" y="3198813"/>
          <a:ext cx="9207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4" name="Equation" r:id="rId16" imgW="342603" imgH="177646" progId="Equation.3">
                  <p:embed/>
                </p:oleObj>
              </mc:Choice>
              <mc:Fallback>
                <p:oleObj name="Equation" r:id="rId16" imgW="342603" imgH="177646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4838" y="3198813"/>
                        <a:ext cx="92075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4448175" y="4419600"/>
          <a:ext cx="85566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5" name="Equation" r:id="rId18" imgW="317087" imgH="215619" progId="Equation.3">
                  <p:embed/>
                </p:oleObj>
              </mc:Choice>
              <mc:Fallback>
                <p:oleObj name="Equation" r:id="rId18" imgW="317087" imgH="215619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175" y="4419600"/>
                        <a:ext cx="855663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4038600" y="3824288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cs typeface="Times New Roman" pitchFamily="18" charset="0"/>
              </a:rPr>
              <a:t>Solution</a:t>
            </a:r>
            <a:endParaRPr lang="en-US" b="1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838200" y="4953000"/>
          <a:ext cx="1468438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6" name="Equation" r:id="rId20" imgW="545626" imgH="203024" progId="Equation.3">
                  <p:embed/>
                </p:oleObj>
              </mc:Choice>
              <mc:Fallback>
                <p:oleObj name="Equation" r:id="rId20" imgW="545626" imgH="203024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953000"/>
                        <a:ext cx="1468438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244600" y="5456238"/>
          <a:ext cx="9556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7" name="Equation" r:id="rId22" imgW="355292" imgH="203024" progId="Equation.3">
                  <p:embed/>
                </p:oleObj>
              </mc:Choice>
              <mc:Fallback>
                <p:oleObj name="Equation" r:id="rId22" imgW="355292" imgH="203024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5456238"/>
                        <a:ext cx="95567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28600" y="4862513"/>
            <a:ext cx="2590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38138" y="3819525"/>
          <a:ext cx="2287587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8" name="Equation" r:id="rId24" imgW="850531" imgH="203112" progId="Equation.3">
                  <p:embed/>
                </p:oleObj>
              </mc:Choice>
              <mc:Fallback>
                <p:oleObj name="Equation" r:id="rId24" imgW="850531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3819525"/>
                        <a:ext cx="2287587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6200" y="4343400"/>
          <a:ext cx="266065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9" name="Equation" r:id="rId26" imgW="990170" imgH="203112" progId="Equation.3">
                  <p:embed/>
                </p:oleObj>
              </mc:Choice>
              <mc:Fallback>
                <p:oleObj name="Equation" r:id="rId26" imgW="990170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4343400"/>
                        <a:ext cx="266065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7620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cs typeface="Times New Roman" pitchFamily="18" charset="0"/>
              </a:rPr>
              <a:t>Solving Systems of Linear Equations by Elimination </a:t>
            </a:r>
            <a:r>
              <a:rPr lang="en-US" sz="1100" b="1"/>
              <a:t> </a:t>
            </a:r>
            <a:endParaRPr lang="en-US" b="1"/>
          </a:p>
        </p:txBody>
      </p:sp>
      <p:sp>
        <p:nvSpPr>
          <p:cNvPr id="24579" name="Rectangle 1027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  <a:cs typeface="Times New Roman" pitchFamily="18" charset="0"/>
              </a:rPr>
              <a:t>Systems </a:t>
            </a:r>
            <a:r>
              <a:rPr lang="en-US" sz="3600" dirty="0">
                <a:solidFill>
                  <a:srgbClr val="3366FF"/>
                </a:solidFill>
                <a:cs typeface="Times New Roman" pitchFamily="18" charset="0"/>
              </a:rPr>
              <a:t>of Linear Equations (2 variables)</a:t>
            </a:r>
            <a:endParaRPr lang="en-US" dirty="0">
              <a:solidFill>
                <a:srgbClr val="3366FF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76200" y="1371600"/>
          <a:ext cx="3036888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8" name="Equation" r:id="rId4" imgW="1130300" imgH="457200" progId="Equation.3">
                  <p:embed/>
                </p:oleObj>
              </mc:Choice>
              <mc:Fallback>
                <p:oleObj name="Equation" r:id="rId4" imgW="113030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371600"/>
                        <a:ext cx="3036888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81000" y="2590800"/>
          <a:ext cx="259556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9" name="Equation" r:id="rId6" imgW="964781" imgH="215806" progId="Equation.3">
                  <p:embed/>
                </p:oleObj>
              </mc:Choice>
              <mc:Fallback>
                <p:oleObj name="Equation" r:id="rId6" imgW="964781" imgH="215806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90800"/>
                        <a:ext cx="2595563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343400" y="2971800"/>
          <a:ext cx="3821113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0" name="Equation" r:id="rId8" imgW="1422400" imgH="254000" progId="Equation.3">
                  <p:embed/>
                </p:oleObj>
              </mc:Choice>
              <mc:Fallback>
                <p:oleObj name="Equation" r:id="rId8" imgW="1422400" imgH="2540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971800"/>
                        <a:ext cx="3821113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28600" y="3200400"/>
          <a:ext cx="283051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1" name="Equation" r:id="rId10" imgW="1054100" imgH="203200" progId="Equation.3">
                  <p:embed/>
                </p:oleObj>
              </mc:Choice>
              <mc:Fallback>
                <p:oleObj name="Equation" r:id="rId10" imgW="1054100" imgH="203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200400"/>
                        <a:ext cx="2830513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576763" y="1812925"/>
          <a:ext cx="31051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2" name="Equation" r:id="rId12" imgW="1155700" imgH="254000" progId="Equation.3">
                  <p:embed/>
                </p:oleObj>
              </mc:Choice>
              <mc:Fallback>
                <p:oleObj name="Equation" r:id="rId12" imgW="1155700" imgH="2540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6763" y="1812925"/>
                        <a:ext cx="310515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5838825" y="2514600"/>
          <a:ext cx="51276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3" name="Equation" r:id="rId14" imgW="190417" imgH="139639" progId="Equation.3">
                  <p:embed/>
                </p:oleObj>
              </mc:Choice>
              <mc:Fallback>
                <p:oleObj name="Equation" r:id="rId14" imgW="190417" imgH="139639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8825" y="2514600"/>
                        <a:ext cx="512763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5257800" y="1281113"/>
            <a:ext cx="1676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cs typeface="Times New Roman" pitchFamily="18" charset="0"/>
              </a:rPr>
              <a:t>Solution</a:t>
            </a:r>
            <a:endParaRPr lang="en-US" b="1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676400" y="4953000"/>
          <a:ext cx="92075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4" name="Equation" r:id="rId16" imgW="342603" imgH="177646" progId="Equation.3">
                  <p:embed/>
                </p:oleObj>
              </mc:Choice>
              <mc:Fallback>
                <p:oleObj name="Equation" r:id="rId16" imgW="342603" imgH="17764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953000"/>
                        <a:ext cx="92075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28600" y="4862513"/>
            <a:ext cx="2590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14350" y="3862388"/>
          <a:ext cx="2322513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5" name="Equation" r:id="rId18" imgW="863225" imgH="203112" progId="Equation.3">
                  <p:embed/>
                </p:oleObj>
              </mc:Choice>
              <mc:Fallback>
                <p:oleObj name="Equation" r:id="rId18" imgW="863225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862388"/>
                        <a:ext cx="2322513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28600" y="4343400"/>
          <a:ext cx="28321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6" name="Equation" r:id="rId20" imgW="1054100" imgH="203200" progId="Equation.3">
                  <p:embed/>
                </p:oleObj>
              </mc:Choice>
              <mc:Fallback>
                <p:oleObj name="Equation" r:id="rId20" imgW="1054100" imgH="203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343400"/>
                        <a:ext cx="283210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4038600" y="3862388"/>
            <a:ext cx="4648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cs typeface="Times New Roman" pitchFamily="18" charset="0"/>
              </a:rPr>
              <a:t>(lines are the same</a:t>
            </a: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</a:rPr>
              <a:t>)</a:t>
            </a:r>
          </a:p>
          <a:p>
            <a:pPr algn="ctr"/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</a:rPr>
              <a:t>Infinite solutions on that line.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7620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cs typeface="Times New Roman" pitchFamily="18" charset="0"/>
              </a:rPr>
              <a:t>Solving Systems of Linear Equations by Elimination </a:t>
            </a:r>
            <a:r>
              <a:rPr lang="en-US" sz="1100" b="1"/>
              <a:t> </a:t>
            </a:r>
            <a:endParaRPr lang="en-US" b="1"/>
          </a:p>
        </p:txBody>
      </p:sp>
      <p:sp>
        <p:nvSpPr>
          <p:cNvPr id="25603" name="Rectangle 1027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  <a:cs typeface="Times New Roman" pitchFamily="18" charset="0"/>
              </a:rPr>
              <a:t>Systems </a:t>
            </a:r>
            <a:r>
              <a:rPr lang="en-US" sz="3600" dirty="0">
                <a:solidFill>
                  <a:srgbClr val="3366FF"/>
                </a:solidFill>
                <a:cs typeface="Times New Roman" pitchFamily="18" charset="0"/>
              </a:rPr>
              <a:t>of Linear Equations (2 variables)</a:t>
            </a:r>
            <a:endParaRPr lang="en-US" dirty="0">
              <a:solidFill>
                <a:srgbClr val="3366FF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36575" y="1371600"/>
          <a:ext cx="2116138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2" name="Equation" r:id="rId4" imgW="787400" imgH="457200" progId="Equation.3">
                  <p:embed/>
                </p:oleObj>
              </mc:Choice>
              <mc:Fallback>
                <p:oleObj name="Equation" r:id="rId4" imgW="78740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1371600"/>
                        <a:ext cx="2116138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93688" y="2971800"/>
          <a:ext cx="245903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3" name="Equation" r:id="rId6" imgW="914003" imgH="215806" progId="Equation.3">
                  <p:embed/>
                </p:oleObj>
              </mc:Choice>
              <mc:Fallback>
                <p:oleObj name="Equation" r:id="rId6" imgW="914003" imgH="215806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8" y="2971800"/>
                        <a:ext cx="2459037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88975" y="2514600"/>
          <a:ext cx="190976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4" name="Equation" r:id="rId8" imgW="710891" imgH="203112" progId="Equation.3">
                  <p:embed/>
                </p:oleObj>
              </mc:Choice>
              <mc:Fallback>
                <p:oleObj name="Equation" r:id="rId8" imgW="710891" imgH="203112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2514600"/>
                        <a:ext cx="1909763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17"/>
          <p:cNvGraphicFramePr>
            <a:graphicFrameLocks noChangeAspect="1"/>
          </p:cNvGraphicFramePr>
          <p:nvPr/>
        </p:nvGraphicFramePr>
        <p:xfrm>
          <a:off x="5975350" y="1857375"/>
          <a:ext cx="307975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5" name="Equation" r:id="rId10" imgW="114151" imgH="215619" progId="Equation.3">
                  <p:embed/>
                </p:oleObj>
              </mc:Choice>
              <mc:Fallback>
                <p:oleObj name="Equation" r:id="rId10" imgW="114151" imgH="21561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5350" y="1857375"/>
                        <a:ext cx="307975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5181600" y="1752600"/>
            <a:ext cx="1676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cs typeface="Times New Roman" pitchFamily="18" charset="0"/>
              </a:rPr>
              <a:t>No Solution</a:t>
            </a:r>
            <a:endParaRPr lang="en-US" b="1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574800" y="4953000"/>
          <a:ext cx="1125538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6" name="Equation" r:id="rId12" imgW="418918" imgH="177723" progId="Equation.3">
                  <p:embed/>
                </p:oleObj>
              </mc:Choice>
              <mc:Fallback>
                <p:oleObj name="Equation" r:id="rId12" imgW="418918" imgH="17772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4953000"/>
                        <a:ext cx="1125538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28600" y="4862513"/>
            <a:ext cx="2590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19138" y="3862388"/>
          <a:ext cx="1912937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7" name="Equation" r:id="rId14" imgW="710891" imgH="203112" progId="Equation.3">
                  <p:embed/>
                </p:oleObj>
              </mc:Choice>
              <mc:Fallback>
                <p:oleObj name="Equation" r:id="rId14" imgW="710891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3862388"/>
                        <a:ext cx="1912937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15925" y="4343400"/>
          <a:ext cx="245586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8" name="Equation" r:id="rId16" imgW="914400" imgH="203200" progId="Equation.3">
                  <p:embed/>
                </p:oleObj>
              </mc:Choice>
              <mc:Fallback>
                <p:oleObj name="Equation" r:id="rId16" imgW="914400" imgH="203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4343400"/>
                        <a:ext cx="2455863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4419600" y="2938463"/>
            <a:ext cx="320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C00000"/>
                </a:solidFill>
                <a:cs typeface="Times New Roman" pitchFamily="18" charset="0"/>
              </a:rPr>
              <a:t>(lines are parallel)</a:t>
            </a:r>
            <a:endParaRPr lang="en-US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186 and 187</a:t>
            </a:r>
          </a:p>
          <a:p>
            <a:r>
              <a:rPr lang="en-US" dirty="0" smtClean="0"/>
              <a:t>Exercises 14 – 22 (ALL), 33 – 39(</a:t>
            </a:r>
            <a:r>
              <a:rPr lang="en-US" dirty="0" err="1" smtClean="0"/>
              <a:t>mult</a:t>
            </a:r>
            <a:r>
              <a:rPr lang="en-US" dirty="0" smtClean="0"/>
              <a:t> of 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4.1 – 4.3 </a:t>
            </a:r>
            <a:r>
              <a:rPr lang="en-US" smtClean="0"/>
              <a:t>Test </a:t>
            </a:r>
            <a:r>
              <a:rPr lang="en-US" smtClean="0"/>
              <a:t>on Wednesday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80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each type of system of two linear equations.</a:t>
            </a:r>
          </a:p>
          <a:p>
            <a:endParaRPr lang="en-US" dirty="0" smtClean="0"/>
          </a:p>
          <a:p>
            <a:r>
              <a:rPr lang="en-US" dirty="0" smtClean="0"/>
              <a:t>Solve a system of two linear equations using elimination.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92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2700" y="120015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cs typeface="Times New Roman" pitchFamily="18" charset="0"/>
              </a:rPr>
              <a:t>One solution contains 20% acid and a second solution contains 50% acid.  How many ounces of each solution should be mixed in order to have sixty ounces of a 30% solution?  </a:t>
            </a:r>
            <a:endParaRPr lang="en-US" b="1"/>
          </a:p>
        </p:txBody>
      </p:sp>
      <p:sp>
        <p:nvSpPr>
          <p:cNvPr id="30723" name="Rectangle 1027"/>
          <p:cNvSpPr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  <a:cs typeface="Times New Roman" pitchFamily="18" charset="0"/>
              </a:rPr>
              <a:t>Systems </a:t>
            </a:r>
            <a:r>
              <a:rPr lang="en-US" sz="3600" dirty="0">
                <a:solidFill>
                  <a:srgbClr val="3366FF"/>
                </a:solidFill>
                <a:cs typeface="Times New Roman" pitchFamily="18" charset="0"/>
              </a:rPr>
              <a:t>of Linear Equations and Problem Solving</a:t>
            </a:r>
            <a:endParaRPr lang="en-US" dirty="0">
              <a:solidFill>
                <a:srgbClr val="3366FF"/>
              </a:solidFill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66688" y="4114800"/>
          <a:ext cx="376555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2" name="Equation" r:id="rId4" imgW="1396394" imgH="215806" progId="Equation.3">
                  <p:embed/>
                </p:oleObj>
              </mc:Choice>
              <mc:Fallback>
                <p:oleObj name="Equation" r:id="rId4" imgW="1396394" imgH="215806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8" y="4114800"/>
                        <a:ext cx="376555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41300" y="5105400"/>
          <a:ext cx="17399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3" name="Equation" r:id="rId6" imgW="647419" imgH="203112" progId="Equation.3">
                  <p:embed/>
                </p:oleObj>
              </mc:Choice>
              <mc:Fallback>
                <p:oleObj name="Equation" r:id="rId6" imgW="647419" imgH="203112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" y="5105400"/>
                        <a:ext cx="17399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0663" y="4648200"/>
          <a:ext cx="272891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4" name="Equation" r:id="rId8" imgW="1016000" imgH="203200" progId="Equation.3">
                  <p:embed/>
                </p:oleObj>
              </mc:Choice>
              <mc:Fallback>
                <p:oleObj name="Equation" r:id="rId8" imgW="1016000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3" y="4648200"/>
                        <a:ext cx="2728912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68275" y="2411413"/>
          <a:ext cx="6096000" cy="1484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10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Ounces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Decimal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Pure Acid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10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20%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10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50%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107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30%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9" marB="457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262188" y="2689225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629025" y="2730500"/>
            <a:ext cx="700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0.2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262188" y="3070225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y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197475" y="2689225"/>
            <a:ext cx="83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0.2x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197475" y="3074988"/>
            <a:ext cx="76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0.5y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643313" y="3074988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0.5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165350" y="3448050"/>
            <a:ext cx="4984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60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643313" y="3478213"/>
            <a:ext cx="577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0.3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816475" y="3448050"/>
            <a:ext cx="1295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(60)(0.3)</a:t>
            </a:r>
          </a:p>
        </p:txBody>
      </p:sp>
      <p:pic>
        <p:nvPicPr>
          <p:cNvPr id="30776" name="Picture 56" descr="https://encrypted-tbn0.gstatic.com/images?q=tbn:ANd9GcTtBerJG_dyBbhLT30ZPSJWVjOUWmzug02OrlleFNn9XFYnrzox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124074"/>
            <a:ext cx="1924050" cy="23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8" name="Picture 58" descr="https://encrypted-tbn0.gstatic.com/images?q=tbn:ANd9GcQOEPcOVDbEHLdgHkkCMHmKmsSAoWJuGDqa3plBqX09_FlNKeTt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487900"/>
            <a:ext cx="1745008" cy="215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0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25" grpId="0" autoUpdateAnimBg="0"/>
      <p:bldP spid="26" grpId="0" autoUpdateAnimBg="0"/>
      <p:bldP spid="3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2700" y="120015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cs typeface="Times New Roman" pitchFamily="18" charset="0"/>
              </a:rPr>
              <a:t>One solution contains 20% acid and a second solutions contains 50% acid.  How many ounces of each solution should be mixed in order to have sixty ounces of a 30% solution?  </a:t>
            </a:r>
            <a:endParaRPr lang="en-US" b="1"/>
          </a:p>
        </p:txBody>
      </p:sp>
      <p:sp>
        <p:nvSpPr>
          <p:cNvPr id="31747" name="Rectangle 1027"/>
          <p:cNvSpPr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  <a:cs typeface="Times New Roman" pitchFamily="18" charset="0"/>
              </a:rPr>
              <a:t>Systems </a:t>
            </a:r>
            <a:r>
              <a:rPr lang="en-US" sz="3600" dirty="0">
                <a:solidFill>
                  <a:srgbClr val="3366FF"/>
                </a:solidFill>
                <a:cs typeface="Times New Roman" pitchFamily="18" charset="0"/>
              </a:rPr>
              <a:t>of Linear Equations and Problem Solving</a:t>
            </a:r>
            <a:endParaRPr lang="en-US" dirty="0">
              <a:solidFill>
                <a:srgbClr val="3366FF"/>
              </a:solidFill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23875" y="4038600"/>
          <a:ext cx="232886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4" name="Equation" r:id="rId4" imgW="863225" imgH="203112" progId="Equation.3">
                  <p:embed/>
                </p:oleObj>
              </mc:Choice>
              <mc:Fallback>
                <p:oleObj name="Equation" r:id="rId4" imgW="863225" imgH="203112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4038600"/>
                        <a:ext cx="2328863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28638" y="5029200"/>
          <a:ext cx="231933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5" name="Equation" r:id="rId6" imgW="863225" imgH="203112" progId="Equation.3">
                  <p:embed/>
                </p:oleObj>
              </mc:Choice>
              <mc:Fallback>
                <p:oleObj name="Equation" r:id="rId6" imgW="863225" imgH="203112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5029200"/>
                        <a:ext cx="2319337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241300" y="3505200"/>
            <a:ext cx="289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 i="1">
                <a:solidFill>
                  <a:srgbClr val="C00000"/>
                </a:solidFill>
                <a:cs typeface="Times New Roman" pitchFamily="18" charset="0"/>
              </a:rPr>
              <a:t>Elimination Method</a:t>
            </a:r>
            <a:endParaRPr lang="en-US" b="1" i="1">
              <a:solidFill>
                <a:srgbClr val="C00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6781800" y="2927350"/>
          <a:ext cx="1912938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6" name="Equation" r:id="rId8" imgW="710891" imgH="177723" progId="Equation.3">
                  <p:embed/>
                </p:oleObj>
              </mc:Choice>
              <mc:Fallback>
                <p:oleObj name="Equation" r:id="rId8" imgW="710891" imgH="17772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927350"/>
                        <a:ext cx="1912938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98463" y="2514600"/>
          <a:ext cx="231933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7" name="Equation" r:id="rId10" imgW="863225" imgH="203112" progId="Equation.3">
                  <p:embed/>
                </p:oleObj>
              </mc:Choice>
              <mc:Fallback>
                <p:oleObj name="Equation" r:id="rId10" imgW="863225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3" y="2514600"/>
                        <a:ext cx="2319337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781800" y="2400300"/>
          <a:ext cx="173831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8" name="Equation" r:id="rId12" imgW="647419" imgH="203112" progId="Equation.3">
                  <p:embed/>
                </p:oleObj>
              </mc:Choice>
              <mc:Fallback>
                <p:oleObj name="Equation" r:id="rId12" imgW="647419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400300"/>
                        <a:ext cx="1738313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" y="4419600"/>
          <a:ext cx="24892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9" name="Equation" r:id="rId14" imgW="926698" imgH="215806" progId="Equation.3">
                  <p:embed/>
                </p:oleObj>
              </mc:Choice>
              <mc:Fallback>
                <p:oleObj name="Equation" r:id="rId14" imgW="926698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419600"/>
                        <a:ext cx="24892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" y="5410200"/>
          <a:ext cx="290195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0" name="Equation" r:id="rId16" imgW="1079032" imgH="203112" progId="Equation.3">
                  <p:embed/>
                </p:oleObj>
              </mc:Choice>
              <mc:Fallback>
                <p:oleObj name="Equation" r:id="rId16" imgW="1079032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410200"/>
                        <a:ext cx="290195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070725" y="3384550"/>
          <a:ext cx="116205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1" name="Equation" r:id="rId18" imgW="431425" imgH="177646" progId="Equation.3">
                  <p:embed/>
                </p:oleObj>
              </mc:Choice>
              <mc:Fallback>
                <p:oleObj name="Equation" r:id="rId18" imgW="431425" imgH="17764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0725" y="3384550"/>
                        <a:ext cx="116205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209675" y="5943600"/>
          <a:ext cx="13684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2" name="Equation" r:id="rId20" imgW="507780" imgH="203112" progId="Equation.3">
                  <p:embed/>
                </p:oleObj>
              </mc:Choice>
              <mc:Fallback>
                <p:oleObj name="Equation" r:id="rId20" imgW="507780" imgH="20311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9675" y="5943600"/>
                        <a:ext cx="136842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85800" y="2971800"/>
          <a:ext cx="174307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3" name="Equation" r:id="rId22" imgW="647419" imgH="203112" progId="Equation.3">
                  <p:embed/>
                </p:oleObj>
              </mc:Choice>
              <mc:Fallback>
                <p:oleObj name="Equation" r:id="rId22" imgW="647419" imgH="20311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71800"/>
                        <a:ext cx="174307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733800" y="4343400"/>
          <a:ext cx="512445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4" name="Equation" r:id="rId24" imgW="1905000" imgH="203200" progId="Equation.3">
                  <p:embed/>
                </p:oleObj>
              </mc:Choice>
              <mc:Fallback>
                <p:oleObj name="Equation" r:id="rId24" imgW="1905000" imgH="203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343400"/>
                        <a:ext cx="512445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41300" y="5867400"/>
            <a:ext cx="29591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521200" y="2514600"/>
          <a:ext cx="13684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5" name="Equation" r:id="rId26" imgW="507780" imgH="203112" progId="Equation.3">
                  <p:embed/>
                </p:oleObj>
              </mc:Choice>
              <mc:Fallback>
                <p:oleObj name="Equation" r:id="rId26" imgW="507780" imgH="203112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2514600"/>
                        <a:ext cx="136842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648200" y="2971800"/>
          <a:ext cx="119697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6" name="Equation" r:id="rId28" imgW="444307" imgH="203112" progId="Equation.3">
                  <p:embed/>
                </p:oleObj>
              </mc:Choice>
              <mc:Fallback>
                <p:oleObj name="Equation" r:id="rId28" imgW="444307" imgH="203112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971800"/>
                        <a:ext cx="119697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3733800" y="4876800"/>
          <a:ext cx="512445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7" name="Equation" r:id="rId30" imgW="1905000" imgH="203200" progId="Equation.3">
                  <p:embed/>
                </p:oleObj>
              </mc:Choice>
              <mc:Fallback>
                <p:oleObj name="Equation" r:id="rId30" imgW="1905000" imgH="203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876800"/>
                        <a:ext cx="512445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67000" y="-304800"/>
            <a:ext cx="7772400" cy="1143000"/>
          </a:xfrm>
        </p:spPr>
        <p:txBody>
          <a:bodyPr/>
          <a:lstStyle/>
          <a:p>
            <a:r>
              <a:rPr lang="en-US" sz="3600" dirty="0" smtClean="0"/>
              <a:t>Example: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700" dirty="0" smtClean="0"/>
              <a:t>Ricky has three times more </a:t>
            </a:r>
            <a:r>
              <a:rPr lang="en-US" sz="2700" smtClean="0"/>
              <a:t>broccoli than                                            </a:t>
            </a:r>
            <a:r>
              <a:rPr lang="en-US" sz="2700" dirty="0" smtClean="0"/>
              <a:t>squash. A pound of broccoli sells for                                                        $1.00 and a pound of squash sells for $1.25. </a:t>
            </a:r>
          </a:p>
          <a:p>
            <a:pPr marL="0" indent="0">
              <a:buNone/>
            </a:pPr>
            <a:r>
              <a:rPr lang="en-US" sz="2700" dirty="0" smtClean="0"/>
              <a:t>He made $297.50 when he sold all the broccoli and squash at the market. </a:t>
            </a:r>
          </a:p>
          <a:p>
            <a:pPr marL="0" indent="0">
              <a:buNone/>
            </a:pPr>
            <a:r>
              <a:rPr lang="en-US" sz="2700" dirty="0" smtClean="0"/>
              <a:t>How many pounds of broccoli and squash did Ricky </a:t>
            </a:r>
            <a:r>
              <a:rPr lang="en-US" sz="2700" dirty="0"/>
              <a:t>h</a:t>
            </a:r>
            <a:r>
              <a:rPr lang="en-US" sz="2700" dirty="0" smtClean="0"/>
              <a:t>ave?</a:t>
            </a:r>
          </a:p>
          <a:p>
            <a:pPr marL="514350" indent="-514350">
              <a:buAutoNum type="alphaUcParenR"/>
            </a:pPr>
            <a:r>
              <a:rPr lang="en-US" sz="2700" dirty="0" smtClean="0"/>
              <a:t>Write a system of linear equations to represent this info.</a:t>
            </a:r>
          </a:p>
          <a:p>
            <a:pPr marL="0" indent="0">
              <a:buNone/>
            </a:pPr>
            <a:r>
              <a:rPr lang="en-US" sz="2700" b="1" i="1" dirty="0" smtClean="0"/>
              <a:t>Let    x = pounds of broccoli   and     y = pounds of squash</a:t>
            </a:r>
          </a:p>
          <a:p>
            <a:pPr marL="0" indent="0">
              <a:buNone/>
            </a:pPr>
            <a:r>
              <a:rPr lang="en-US" sz="2700" b="1" i="1" dirty="0" smtClean="0"/>
              <a:t>x = 3y  and  1.00x + 1.25y = 297.50</a:t>
            </a:r>
          </a:p>
          <a:p>
            <a:pPr marL="0" indent="0">
              <a:buNone/>
            </a:pPr>
            <a:r>
              <a:rPr lang="en-US" sz="2700" dirty="0" smtClean="0"/>
              <a:t>B) Solve the system using your graphing calculator.</a:t>
            </a:r>
          </a:p>
          <a:p>
            <a:pPr marL="0" indent="0">
              <a:buNone/>
            </a:pPr>
            <a:r>
              <a:rPr lang="en-US" sz="2700" b="1" i="1" dirty="0" smtClean="0"/>
              <a:t>210 pounds of broccoli and 70 pounds of squash.</a:t>
            </a:r>
          </a:p>
          <a:p>
            <a:pPr marL="0" indent="0">
              <a:buNone/>
            </a:pPr>
            <a:r>
              <a:rPr lang="en-US" sz="2700" dirty="0" smtClean="0"/>
              <a:t>C) Solve the system using elimination.</a:t>
            </a:r>
          </a:p>
          <a:p>
            <a:pPr marL="0" indent="0">
              <a:buNone/>
            </a:pPr>
            <a:r>
              <a:rPr lang="en-US" sz="2700" b="1" i="1" dirty="0" smtClean="0"/>
              <a:t>210 pounds of broccoli and 70 pounds of squash.</a:t>
            </a:r>
          </a:p>
          <a:p>
            <a:pPr marL="0" indent="0">
              <a:buNone/>
            </a:pPr>
            <a:endParaRPr lang="en-US" sz="2700" dirty="0"/>
          </a:p>
        </p:txBody>
      </p:sp>
      <p:pic>
        <p:nvPicPr>
          <p:cNvPr id="63490" name="Picture 2" descr="https://encrypted-tbn3.gstatic.com/images?q=tbn:ANd9GcRa25bmGXSgFOlBB_8IOG8WrPYLcyeB7LYMtbzZoLDQB871g2p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0"/>
            <a:ext cx="3048000" cy="1608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51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Ticket: Write for 5 minutes: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DESCRIBE the steps for solving the system using elimination.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=8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=5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2039" t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547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4.3 Practice and Apply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91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Systems of two linear equations with two unknowns are frequently needed to model events that occur in everyday life.</a:t>
            </a:r>
          </a:p>
          <a:p>
            <a:endParaRPr lang="en-US" dirty="0" smtClean="0"/>
          </a:p>
          <a:p>
            <a:r>
              <a:rPr lang="en-US" dirty="0" smtClean="0"/>
              <a:t>They can be used to determine business profits, find exact measures, or create exact mixtures.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5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cs typeface="Times New Roman" pitchFamily="18" charset="0"/>
              </a:rPr>
              <a:t>Solving Systems of Linear Equations by Graphing </a:t>
            </a:r>
            <a:r>
              <a:rPr lang="en-US" sz="1100" b="1"/>
              <a:t> </a:t>
            </a:r>
            <a:endParaRPr lang="en-US" b="1"/>
          </a:p>
        </p:txBody>
      </p:sp>
      <p:sp>
        <p:nvSpPr>
          <p:cNvPr id="12291" name="Line 13"/>
          <p:cNvSpPr>
            <a:spLocks noChangeShapeType="1"/>
          </p:cNvSpPr>
          <p:nvPr/>
        </p:nvSpPr>
        <p:spPr bwMode="auto">
          <a:xfrm>
            <a:off x="6027738" y="1501775"/>
            <a:ext cx="0" cy="3038475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Line 14"/>
          <p:cNvSpPr>
            <a:spLocks noChangeShapeType="1"/>
          </p:cNvSpPr>
          <p:nvPr/>
        </p:nvSpPr>
        <p:spPr bwMode="auto">
          <a:xfrm>
            <a:off x="6330950" y="1501775"/>
            <a:ext cx="0" cy="3038475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15"/>
          <p:cNvSpPr>
            <a:spLocks noChangeShapeType="1"/>
          </p:cNvSpPr>
          <p:nvPr/>
        </p:nvSpPr>
        <p:spPr bwMode="auto">
          <a:xfrm>
            <a:off x="6634163" y="1501775"/>
            <a:ext cx="1587" cy="3038475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16"/>
          <p:cNvSpPr>
            <a:spLocks noChangeShapeType="1"/>
          </p:cNvSpPr>
          <p:nvPr/>
        </p:nvSpPr>
        <p:spPr bwMode="auto">
          <a:xfrm>
            <a:off x="6938963" y="1501775"/>
            <a:ext cx="0" cy="3038475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17"/>
          <p:cNvSpPr>
            <a:spLocks noChangeShapeType="1"/>
          </p:cNvSpPr>
          <p:nvPr/>
        </p:nvSpPr>
        <p:spPr bwMode="auto">
          <a:xfrm>
            <a:off x="7546975" y="1501775"/>
            <a:ext cx="0" cy="3038475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18"/>
          <p:cNvSpPr>
            <a:spLocks noChangeShapeType="1"/>
          </p:cNvSpPr>
          <p:nvPr/>
        </p:nvSpPr>
        <p:spPr bwMode="auto">
          <a:xfrm>
            <a:off x="7850188" y="1501775"/>
            <a:ext cx="0" cy="3038475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19"/>
          <p:cNvSpPr>
            <a:spLocks noChangeShapeType="1"/>
          </p:cNvSpPr>
          <p:nvPr/>
        </p:nvSpPr>
        <p:spPr bwMode="auto">
          <a:xfrm>
            <a:off x="8154988" y="1501775"/>
            <a:ext cx="0" cy="3038475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20"/>
          <p:cNvSpPr>
            <a:spLocks noChangeShapeType="1"/>
          </p:cNvSpPr>
          <p:nvPr/>
        </p:nvSpPr>
        <p:spPr bwMode="auto">
          <a:xfrm>
            <a:off x="8458200" y="1501775"/>
            <a:ext cx="0" cy="3038475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21"/>
          <p:cNvSpPr>
            <a:spLocks noChangeShapeType="1"/>
          </p:cNvSpPr>
          <p:nvPr/>
        </p:nvSpPr>
        <p:spPr bwMode="auto">
          <a:xfrm>
            <a:off x="5722938" y="4237038"/>
            <a:ext cx="30384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22"/>
          <p:cNvSpPr>
            <a:spLocks noChangeShapeType="1"/>
          </p:cNvSpPr>
          <p:nvPr/>
        </p:nvSpPr>
        <p:spPr bwMode="auto">
          <a:xfrm>
            <a:off x="5722938" y="3933825"/>
            <a:ext cx="30384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23"/>
          <p:cNvSpPr>
            <a:spLocks noChangeShapeType="1"/>
          </p:cNvSpPr>
          <p:nvPr/>
        </p:nvSpPr>
        <p:spPr bwMode="auto">
          <a:xfrm>
            <a:off x="5722938" y="3629025"/>
            <a:ext cx="30384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24"/>
          <p:cNvSpPr>
            <a:spLocks noChangeShapeType="1"/>
          </p:cNvSpPr>
          <p:nvPr/>
        </p:nvSpPr>
        <p:spPr bwMode="auto">
          <a:xfrm>
            <a:off x="5722938" y="3325813"/>
            <a:ext cx="30384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25"/>
          <p:cNvSpPr>
            <a:spLocks noChangeShapeType="1"/>
          </p:cNvSpPr>
          <p:nvPr/>
        </p:nvSpPr>
        <p:spPr bwMode="auto">
          <a:xfrm>
            <a:off x="5722938" y="2717800"/>
            <a:ext cx="30384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26"/>
          <p:cNvSpPr>
            <a:spLocks noChangeShapeType="1"/>
          </p:cNvSpPr>
          <p:nvPr/>
        </p:nvSpPr>
        <p:spPr bwMode="auto">
          <a:xfrm>
            <a:off x="5722938" y="2413000"/>
            <a:ext cx="3038475" cy="1588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27"/>
          <p:cNvSpPr>
            <a:spLocks noChangeShapeType="1"/>
          </p:cNvSpPr>
          <p:nvPr/>
        </p:nvSpPr>
        <p:spPr bwMode="auto">
          <a:xfrm>
            <a:off x="5722938" y="2109788"/>
            <a:ext cx="30384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28"/>
          <p:cNvSpPr>
            <a:spLocks noChangeShapeType="1"/>
          </p:cNvSpPr>
          <p:nvPr/>
        </p:nvSpPr>
        <p:spPr bwMode="auto">
          <a:xfrm>
            <a:off x="5722938" y="1806575"/>
            <a:ext cx="30384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29"/>
          <p:cNvSpPr>
            <a:spLocks noChangeShapeType="1"/>
          </p:cNvSpPr>
          <p:nvPr/>
        </p:nvSpPr>
        <p:spPr bwMode="auto">
          <a:xfrm>
            <a:off x="5718175" y="1501775"/>
            <a:ext cx="0" cy="3038475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30"/>
          <p:cNvSpPr>
            <a:spLocks noChangeShapeType="1"/>
          </p:cNvSpPr>
          <p:nvPr/>
        </p:nvSpPr>
        <p:spPr bwMode="auto">
          <a:xfrm>
            <a:off x="7242175" y="1501775"/>
            <a:ext cx="1588" cy="30384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Line 31"/>
          <p:cNvSpPr>
            <a:spLocks noChangeShapeType="1"/>
          </p:cNvSpPr>
          <p:nvPr/>
        </p:nvSpPr>
        <p:spPr bwMode="auto">
          <a:xfrm>
            <a:off x="8761413" y="1501775"/>
            <a:ext cx="1587" cy="3038475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Line 32"/>
          <p:cNvSpPr>
            <a:spLocks noChangeShapeType="1"/>
          </p:cNvSpPr>
          <p:nvPr/>
        </p:nvSpPr>
        <p:spPr bwMode="auto">
          <a:xfrm flipV="1">
            <a:off x="5719763" y="4549775"/>
            <a:ext cx="3048000" cy="1588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33"/>
          <p:cNvSpPr>
            <a:spLocks noChangeShapeType="1"/>
          </p:cNvSpPr>
          <p:nvPr/>
        </p:nvSpPr>
        <p:spPr bwMode="auto">
          <a:xfrm>
            <a:off x="5703888" y="3027363"/>
            <a:ext cx="303847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34"/>
          <p:cNvSpPr>
            <a:spLocks noChangeShapeType="1"/>
          </p:cNvSpPr>
          <p:nvPr/>
        </p:nvSpPr>
        <p:spPr bwMode="auto">
          <a:xfrm>
            <a:off x="5719763" y="1501775"/>
            <a:ext cx="304165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89088" name="Object 0"/>
          <p:cNvGraphicFramePr>
            <a:graphicFrameLocks noChangeAspect="1"/>
          </p:cNvGraphicFramePr>
          <p:nvPr/>
        </p:nvGraphicFramePr>
        <p:xfrm>
          <a:off x="541338" y="1266825"/>
          <a:ext cx="2540000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1" name="Equation" r:id="rId4" imgW="863225" imgH="660113" progId="Equation.DSMT4">
                  <p:embed/>
                </p:oleObj>
              </mc:Choice>
              <mc:Fallback>
                <p:oleObj name="Equation" r:id="rId4" imgW="863225" imgH="660113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1266825"/>
                        <a:ext cx="2540000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2" name="Line 42"/>
          <p:cNvSpPr>
            <a:spLocks noChangeShapeType="1"/>
          </p:cNvSpPr>
          <p:nvPr/>
        </p:nvSpPr>
        <p:spPr bwMode="auto">
          <a:xfrm flipV="1">
            <a:off x="7018338" y="1495425"/>
            <a:ext cx="1600200" cy="3200400"/>
          </a:xfrm>
          <a:prstGeom prst="line">
            <a:avLst/>
          </a:prstGeom>
          <a:noFill/>
          <a:ln w="38100">
            <a:solidFill>
              <a:srgbClr val="009999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5" name="Line 45"/>
          <p:cNvSpPr>
            <a:spLocks noChangeShapeType="1"/>
          </p:cNvSpPr>
          <p:nvPr/>
        </p:nvSpPr>
        <p:spPr bwMode="auto">
          <a:xfrm>
            <a:off x="5799138" y="1647825"/>
            <a:ext cx="2971800" cy="9906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89089" name="Object 1"/>
          <p:cNvGraphicFramePr>
            <a:graphicFrameLocks noChangeAspect="1"/>
          </p:cNvGraphicFramePr>
          <p:nvPr/>
        </p:nvGraphicFramePr>
        <p:xfrm>
          <a:off x="8008938" y="2257425"/>
          <a:ext cx="3540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2" r:id="rId6" imgW="114102" imgH="126780" progId="Equation.DSMT4">
                  <p:embed/>
                </p:oleObj>
              </mc:Choice>
              <mc:Fallback>
                <p:oleObj r:id="rId6" imgW="114102" imgH="1267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8938" y="2257425"/>
                        <a:ext cx="35401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541338" y="3324225"/>
          <a:ext cx="29892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3" name="Equation" r:id="rId8" imgW="965200" imgH="254000" progId="Equation.DSMT4">
                  <p:embed/>
                </p:oleObj>
              </mc:Choice>
              <mc:Fallback>
                <p:oleObj name="Equation" r:id="rId8" imgW="965200" imgH="254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3324225"/>
                        <a:ext cx="298926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160338" y="4314825"/>
          <a:ext cx="236061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4" name="Equation" r:id="rId10" imgW="761669" imgH="253890" progId="Equation.DSMT4">
                  <p:embed/>
                </p:oleObj>
              </mc:Choice>
              <mc:Fallback>
                <p:oleObj name="Equation" r:id="rId10" imgW="761669" imgH="25389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8" y="4314825"/>
                        <a:ext cx="236061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2" name="Object 4"/>
          <p:cNvGraphicFramePr>
            <a:graphicFrameLocks noChangeAspect="1"/>
          </p:cNvGraphicFramePr>
          <p:nvPr/>
        </p:nvGraphicFramePr>
        <p:xfrm>
          <a:off x="693738" y="5153025"/>
          <a:ext cx="11017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5" name="Equation" r:id="rId12" imgW="355292" imgH="164957" progId="Equation.DSMT4">
                  <p:embed/>
                </p:oleObj>
              </mc:Choice>
              <mc:Fallback>
                <p:oleObj name="Equation" r:id="rId12" imgW="355292" imgH="164957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8" y="5153025"/>
                        <a:ext cx="11017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3" name="Object 5"/>
          <p:cNvGraphicFramePr>
            <a:graphicFrameLocks noChangeAspect="1"/>
          </p:cNvGraphicFramePr>
          <p:nvPr/>
        </p:nvGraphicFramePr>
        <p:xfrm>
          <a:off x="2955925" y="4105275"/>
          <a:ext cx="271462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6" name="Equation" r:id="rId14" imgW="875920" imgH="393529" progId="Equation.DSMT4">
                  <p:embed/>
                </p:oleObj>
              </mc:Choice>
              <mc:Fallback>
                <p:oleObj name="Equation" r:id="rId14" imgW="875920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5925" y="4105275"/>
                        <a:ext cx="2714625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4" name="Object 6"/>
          <p:cNvGraphicFramePr>
            <a:graphicFrameLocks noChangeAspect="1"/>
          </p:cNvGraphicFramePr>
          <p:nvPr/>
        </p:nvGraphicFramePr>
        <p:xfrm>
          <a:off x="3665538" y="5305425"/>
          <a:ext cx="11017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7" name="Equation" r:id="rId16" imgW="355292" imgH="164957" progId="Equation.DSMT4">
                  <p:embed/>
                </p:oleObj>
              </mc:Choice>
              <mc:Fallback>
                <p:oleObj name="Equation" r:id="rId16" imgW="355292" imgH="164957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5538" y="5305425"/>
                        <a:ext cx="11017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22" name="Rectangle 1027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  <a:cs typeface="Times New Roman" pitchFamily="18" charset="0"/>
              </a:rPr>
              <a:t>Systems </a:t>
            </a:r>
            <a:r>
              <a:rPr lang="en-US" sz="3600" dirty="0">
                <a:solidFill>
                  <a:srgbClr val="3366FF"/>
                </a:solidFill>
                <a:cs typeface="Times New Roman" pitchFamily="18" charset="0"/>
              </a:rPr>
              <a:t>of Linear Equations (2 variables)</a:t>
            </a:r>
            <a:endParaRPr lang="en-US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2" grpId="0" animBg="1"/>
      <p:bldP spid="6148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cs typeface="Times New Roman" pitchFamily="18" charset="0"/>
              </a:rPr>
              <a:t>Solving Systems of Linear Equations by Graphing </a:t>
            </a:r>
            <a:r>
              <a:rPr lang="en-US" sz="1100" b="1"/>
              <a:t> </a:t>
            </a:r>
            <a:endParaRPr lang="en-US" b="1"/>
          </a:p>
        </p:txBody>
      </p:sp>
      <p:sp>
        <p:nvSpPr>
          <p:cNvPr id="13315" name="Line 4"/>
          <p:cNvSpPr>
            <a:spLocks noChangeShapeType="1"/>
          </p:cNvSpPr>
          <p:nvPr/>
        </p:nvSpPr>
        <p:spPr bwMode="auto">
          <a:xfrm>
            <a:off x="5994400" y="1373188"/>
            <a:ext cx="0" cy="3038475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>
            <a:off x="6297613" y="1373188"/>
            <a:ext cx="0" cy="3038475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>
            <a:off x="6600825" y="1373188"/>
            <a:ext cx="1588" cy="3038475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>
            <a:off x="6905625" y="1373188"/>
            <a:ext cx="0" cy="3038475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8"/>
          <p:cNvSpPr>
            <a:spLocks noChangeShapeType="1"/>
          </p:cNvSpPr>
          <p:nvPr/>
        </p:nvSpPr>
        <p:spPr bwMode="auto">
          <a:xfrm>
            <a:off x="7513638" y="1373188"/>
            <a:ext cx="0" cy="3038475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9"/>
          <p:cNvSpPr>
            <a:spLocks noChangeShapeType="1"/>
          </p:cNvSpPr>
          <p:nvPr/>
        </p:nvSpPr>
        <p:spPr bwMode="auto">
          <a:xfrm>
            <a:off x="7816850" y="1373188"/>
            <a:ext cx="0" cy="3038475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>
            <a:off x="8121650" y="1373188"/>
            <a:ext cx="0" cy="3038475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>
            <a:off x="8424863" y="1373188"/>
            <a:ext cx="0" cy="3038475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2"/>
          <p:cNvSpPr>
            <a:spLocks noChangeShapeType="1"/>
          </p:cNvSpPr>
          <p:nvPr/>
        </p:nvSpPr>
        <p:spPr bwMode="auto">
          <a:xfrm>
            <a:off x="5689600" y="4108450"/>
            <a:ext cx="30384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3"/>
          <p:cNvSpPr>
            <a:spLocks noChangeShapeType="1"/>
          </p:cNvSpPr>
          <p:nvPr/>
        </p:nvSpPr>
        <p:spPr bwMode="auto">
          <a:xfrm>
            <a:off x="5689600" y="3805238"/>
            <a:ext cx="30384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4"/>
          <p:cNvSpPr>
            <a:spLocks noChangeShapeType="1"/>
          </p:cNvSpPr>
          <p:nvPr/>
        </p:nvSpPr>
        <p:spPr bwMode="auto">
          <a:xfrm>
            <a:off x="5689600" y="3500438"/>
            <a:ext cx="30384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5"/>
          <p:cNvSpPr>
            <a:spLocks noChangeShapeType="1"/>
          </p:cNvSpPr>
          <p:nvPr/>
        </p:nvSpPr>
        <p:spPr bwMode="auto">
          <a:xfrm>
            <a:off x="5689600" y="3197225"/>
            <a:ext cx="30384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6"/>
          <p:cNvSpPr>
            <a:spLocks noChangeShapeType="1"/>
          </p:cNvSpPr>
          <p:nvPr/>
        </p:nvSpPr>
        <p:spPr bwMode="auto">
          <a:xfrm>
            <a:off x="5689600" y="2589213"/>
            <a:ext cx="30384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7"/>
          <p:cNvSpPr>
            <a:spLocks noChangeShapeType="1"/>
          </p:cNvSpPr>
          <p:nvPr/>
        </p:nvSpPr>
        <p:spPr bwMode="auto">
          <a:xfrm>
            <a:off x="5689600" y="2284413"/>
            <a:ext cx="3038475" cy="1587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8"/>
          <p:cNvSpPr>
            <a:spLocks noChangeShapeType="1"/>
          </p:cNvSpPr>
          <p:nvPr/>
        </p:nvSpPr>
        <p:spPr bwMode="auto">
          <a:xfrm>
            <a:off x="5689600" y="1981200"/>
            <a:ext cx="30384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19"/>
          <p:cNvSpPr>
            <a:spLocks noChangeShapeType="1"/>
          </p:cNvSpPr>
          <p:nvPr/>
        </p:nvSpPr>
        <p:spPr bwMode="auto">
          <a:xfrm>
            <a:off x="5689600" y="1677988"/>
            <a:ext cx="30384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20"/>
          <p:cNvSpPr>
            <a:spLocks noChangeShapeType="1"/>
          </p:cNvSpPr>
          <p:nvPr/>
        </p:nvSpPr>
        <p:spPr bwMode="auto">
          <a:xfrm>
            <a:off x="5684838" y="1373188"/>
            <a:ext cx="0" cy="3038475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1"/>
          <p:cNvSpPr>
            <a:spLocks noChangeShapeType="1"/>
          </p:cNvSpPr>
          <p:nvPr/>
        </p:nvSpPr>
        <p:spPr bwMode="auto">
          <a:xfrm>
            <a:off x="7208838" y="1373188"/>
            <a:ext cx="1587" cy="30384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2"/>
          <p:cNvSpPr>
            <a:spLocks noChangeShapeType="1"/>
          </p:cNvSpPr>
          <p:nvPr/>
        </p:nvSpPr>
        <p:spPr bwMode="auto">
          <a:xfrm>
            <a:off x="8728075" y="1373188"/>
            <a:ext cx="1588" cy="3038475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3"/>
          <p:cNvSpPr>
            <a:spLocks noChangeShapeType="1"/>
          </p:cNvSpPr>
          <p:nvPr/>
        </p:nvSpPr>
        <p:spPr bwMode="auto">
          <a:xfrm flipV="1">
            <a:off x="5686425" y="4421188"/>
            <a:ext cx="3048000" cy="1587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4"/>
          <p:cNvSpPr>
            <a:spLocks noChangeShapeType="1"/>
          </p:cNvSpPr>
          <p:nvPr/>
        </p:nvSpPr>
        <p:spPr bwMode="auto">
          <a:xfrm>
            <a:off x="5670550" y="2898775"/>
            <a:ext cx="3038475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5"/>
          <p:cNvSpPr>
            <a:spLocks noChangeShapeType="1"/>
          </p:cNvSpPr>
          <p:nvPr/>
        </p:nvSpPr>
        <p:spPr bwMode="auto">
          <a:xfrm>
            <a:off x="5686425" y="1373188"/>
            <a:ext cx="304165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2491" name="Object 27"/>
          <p:cNvGraphicFramePr>
            <a:graphicFrameLocks noChangeAspect="1"/>
          </p:cNvGraphicFramePr>
          <p:nvPr/>
        </p:nvGraphicFramePr>
        <p:xfrm>
          <a:off x="620713" y="1447800"/>
          <a:ext cx="2316162" cy="139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0" name="Equation" r:id="rId4" imgW="787400" imgH="457200" progId="Equation.DSMT4">
                  <p:embed/>
                </p:oleObj>
              </mc:Choice>
              <mc:Fallback>
                <p:oleObj name="Equation" r:id="rId4" imgW="787400" imgH="4572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1447800"/>
                        <a:ext cx="2316162" cy="139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92" name="Line 28"/>
          <p:cNvSpPr>
            <a:spLocks noChangeShapeType="1"/>
          </p:cNvSpPr>
          <p:nvPr/>
        </p:nvSpPr>
        <p:spPr bwMode="auto">
          <a:xfrm flipV="1">
            <a:off x="5689600" y="1976438"/>
            <a:ext cx="3048000" cy="0"/>
          </a:xfrm>
          <a:prstGeom prst="line">
            <a:avLst/>
          </a:prstGeom>
          <a:noFill/>
          <a:ln w="38100">
            <a:solidFill>
              <a:srgbClr val="009999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3" name="Line 29"/>
          <p:cNvSpPr>
            <a:spLocks noChangeShapeType="1"/>
          </p:cNvSpPr>
          <p:nvPr/>
        </p:nvSpPr>
        <p:spPr bwMode="auto">
          <a:xfrm>
            <a:off x="6756400" y="1366838"/>
            <a:ext cx="762000" cy="31242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2494" name="Object 30"/>
          <p:cNvGraphicFramePr>
            <a:graphicFrameLocks noChangeAspect="1"/>
          </p:cNvGraphicFramePr>
          <p:nvPr/>
        </p:nvGraphicFramePr>
        <p:xfrm>
          <a:off x="6756400" y="1824038"/>
          <a:ext cx="3540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1" r:id="rId6" imgW="114102" imgH="126780" progId="Equation.DSMT4">
                  <p:embed/>
                </p:oleObj>
              </mc:Choice>
              <mc:Fallback>
                <p:oleObj r:id="rId6" imgW="114102" imgH="12678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6400" y="1824038"/>
                        <a:ext cx="3540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95" name="Object 31"/>
          <p:cNvGraphicFramePr>
            <a:graphicFrameLocks noChangeAspect="1"/>
          </p:cNvGraphicFramePr>
          <p:nvPr/>
        </p:nvGraphicFramePr>
        <p:xfrm>
          <a:off x="390525" y="3195638"/>
          <a:ext cx="32242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2" name="Equation" r:id="rId8" imgW="1040948" imgH="253890" progId="Equation.DSMT4">
                  <p:embed/>
                </p:oleObj>
              </mc:Choice>
              <mc:Fallback>
                <p:oleObj name="Equation" r:id="rId8" imgW="1040948" imgH="25389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3195638"/>
                        <a:ext cx="32242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96" name="Object 32"/>
          <p:cNvGraphicFramePr>
            <a:graphicFrameLocks noChangeAspect="1"/>
          </p:cNvGraphicFramePr>
          <p:nvPr/>
        </p:nvGraphicFramePr>
        <p:xfrm>
          <a:off x="795338" y="4300538"/>
          <a:ext cx="10223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3" name="Equation" r:id="rId10" imgW="329914" imgH="177646" progId="Equation.DSMT4">
                  <p:embed/>
                </p:oleObj>
              </mc:Choice>
              <mc:Fallback>
                <p:oleObj name="Equation" r:id="rId10" imgW="329914" imgH="177646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338" y="4300538"/>
                        <a:ext cx="10223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98" name="Object 34"/>
          <p:cNvGraphicFramePr>
            <a:graphicFrameLocks noChangeAspect="1"/>
          </p:cNvGraphicFramePr>
          <p:nvPr/>
        </p:nvGraphicFramePr>
        <p:xfrm>
          <a:off x="2901950" y="4186238"/>
          <a:ext cx="27543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4" name="Equation" r:id="rId12" imgW="888614" imgH="253890" progId="Equation.DSMT4">
                  <p:embed/>
                </p:oleObj>
              </mc:Choice>
              <mc:Fallback>
                <p:oleObj name="Equation" r:id="rId12" imgW="888614" imgH="25389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1950" y="4186238"/>
                        <a:ext cx="27543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99" name="Object 35"/>
          <p:cNvGraphicFramePr>
            <a:graphicFrameLocks noChangeAspect="1"/>
          </p:cNvGraphicFramePr>
          <p:nvPr/>
        </p:nvGraphicFramePr>
        <p:xfrm>
          <a:off x="3670300" y="5157788"/>
          <a:ext cx="10239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5" name="Equation" r:id="rId14" imgW="329914" imgH="177646" progId="Equation.DSMT4">
                  <p:embed/>
                </p:oleObj>
              </mc:Choice>
              <mc:Fallback>
                <p:oleObj name="Equation" r:id="rId14" imgW="329914" imgH="177646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0300" y="5157788"/>
                        <a:ext cx="102393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5" name="Rectangle 1027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  <a:cs typeface="Times New Roman" pitchFamily="18" charset="0"/>
              </a:rPr>
              <a:t>Systems </a:t>
            </a:r>
            <a:r>
              <a:rPr lang="en-US" sz="3600" dirty="0">
                <a:solidFill>
                  <a:srgbClr val="3366FF"/>
                </a:solidFill>
                <a:cs typeface="Times New Roman" pitchFamily="18" charset="0"/>
              </a:rPr>
              <a:t>of Linear Equations (2 variables)</a:t>
            </a:r>
            <a:endParaRPr lang="en-US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2" grpId="0" animBg="1"/>
      <p:bldP spid="624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cs typeface="Times New Roman" pitchFamily="18" charset="0"/>
              </a:rPr>
              <a:t>Solving Systems of Linear Equations by Graphing </a:t>
            </a:r>
            <a:r>
              <a:rPr lang="en-US" sz="1100" b="1"/>
              <a:t> </a:t>
            </a:r>
            <a:endParaRPr lang="en-US" b="1"/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>
            <a:off x="6010275" y="1662113"/>
            <a:ext cx="0" cy="3038475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6313488" y="1662113"/>
            <a:ext cx="0" cy="3038475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616700" y="1662113"/>
            <a:ext cx="1588" cy="3038475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7"/>
          <p:cNvSpPr>
            <a:spLocks noChangeShapeType="1"/>
          </p:cNvSpPr>
          <p:nvPr/>
        </p:nvSpPr>
        <p:spPr bwMode="auto">
          <a:xfrm>
            <a:off x="6921500" y="1662113"/>
            <a:ext cx="0" cy="3038475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7529513" y="1662113"/>
            <a:ext cx="0" cy="3038475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>
            <a:off x="7832725" y="1662113"/>
            <a:ext cx="0" cy="3038475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0"/>
          <p:cNvSpPr>
            <a:spLocks noChangeShapeType="1"/>
          </p:cNvSpPr>
          <p:nvPr/>
        </p:nvSpPr>
        <p:spPr bwMode="auto">
          <a:xfrm>
            <a:off x="8137525" y="1662113"/>
            <a:ext cx="0" cy="3038475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1"/>
          <p:cNvSpPr>
            <a:spLocks noChangeShapeType="1"/>
          </p:cNvSpPr>
          <p:nvPr/>
        </p:nvSpPr>
        <p:spPr bwMode="auto">
          <a:xfrm>
            <a:off x="8440738" y="1662113"/>
            <a:ext cx="0" cy="3038475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2"/>
          <p:cNvSpPr>
            <a:spLocks noChangeShapeType="1"/>
          </p:cNvSpPr>
          <p:nvPr/>
        </p:nvSpPr>
        <p:spPr bwMode="auto">
          <a:xfrm>
            <a:off x="5705475" y="4397375"/>
            <a:ext cx="30384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3"/>
          <p:cNvSpPr>
            <a:spLocks noChangeShapeType="1"/>
          </p:cNvSpPr>
          <p:nvPr/>
        </p:nvSpPr>
        <p:spPr bwMode="auto">
          <a:xfrm>
            <a:off x="5705475" y="4094163"/>
            <a:ext cx="30384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4"/>
          <p:cNvSpPr>
            <a:spLocks noChangeShapeType="1"/>
          </p:cNvSpPr>
          <p:nvPr/>
        </p:nvSpPr>
        <p:spPr bwMode="auto">
          <a:xfrm>
            <a:off x="5705475" y="3789363"/>
            <a:ext cx="30384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5"/>
          <p:cNvSpPr>
            <a:spLocks noChangeShapeType="1"/>
          </p:cNvSpPr>
          <p:nvPr/>
        </p:nvSpPr>
        <p:spPr bwMode="auto">
          <a:xfrm>
            <a:off x="5705475" y="3486150"/>
            <a:ext cx="30384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6"/>
          <p:cNvSpPr>
            <a:spLocks noChangeShapeType="1"/>
          </p:cNvSpPr>
          <p:nvPr/>
        </p:nvSpPr>
        <p:spPr bwMode="auto">
          <a:xfrm>
            <a:off x="5705475" y="2878138"/>
            <a:ext cx="30384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7"/>
          <p:cNvSpPr>
            <a:spLocks noChangeShapeType="1"/>
          </p:cNvSpPr>
          <p:nvPr/>
        </p:nvSpPr>
        <p:spPr bwMode="auto">
          <a:xfrm>
            <a:off x="5705475" y="2573338"/>
            <a:ext cx="3038475" cy="1587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8"/>
          <p:cNvSpPr>
            <a:spLocks noChangeShapeType="1"/>
          </p:cNvSpPr>
          <p:nvPr/>
        </p:nvSpPr>
        <p:spPr bwMode="auto">
          <a:xfrm>
            <a:off x="5705475" y="2270125"/>
            <a:ext cx="30384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9"/>
          <p:cNvSpPr>
            <a:spLocks noChangeShapeType="1"/>
          </p:cNvSpPr>
          <p:nvPr/>
        </p:nvSpPr>
        <p:spPr bwMode="auto">
          <a:xfrm>
            <a:off x="5705475" y="1966913"/>
            <a:ext cx="30384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0"/>
          <p:cNvSpPr>
            <a:spLocks noChangeShapeType="1"/>
          </p:cNvSpPr>
          <p:nvPr/>
        </p:nvSpPr>
        <p:spPr bwMode="auto">
          <a:xfrm>
            <a:off x="5700713" y="1662113"/>
            <a:ext cx="0" cy="3038475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1"/>
          <p:cNvSpPr>
            <a:spLocks noChangeShapeType="1"/>
          </p:cNvSpPr>
          <p:nvPr/>
        </p:nvSpPr>
        <p:spPr bwMode="auto">
          <a:xfrm>
            <a:off x="7224713" y="1662113"/>
            <a:ext cx="1587" cy="30384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2"/>
          <p:cNvSpPr>
            <a:spLocks noChangeShapeType="1"/>
          </p:cNvSpPr>
          <p:nvPr/>
        </p:nvSpPr>
        <p:spPr bwMode="auto">
          <a:xfrm>
            <a:off x="8743950" y="1662113"/>
            <a:ext cx="1588" cy="3038475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3"/>
          <p:cNvSpPr>
            <a:spLocks noChangeShapeType="1"/>
          </p:cNvSpPr>
          <p:nvPr/>
        </p:nvSpPr>
        <p:spPr bwMode="auto">
          <a:xfrm flipV="1">
            <a:off x="5702300" y="4710113"/>
            <a:ext cx="3048000" cy="1587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4"/>
          <p:cNvSpPr>
            <a:spLocks noChangeShapeType="1"/>
          </p:cNvSpPr>
          <p:nvPr/>
        </p:nvSpPr>
        <p:spPr bwMode="auto">
          <a:xfrm>
            <a:off x="5686425" y="3187700"/>
            <a:ext cx="3038475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5"/>
          <p:cNvSpPr>
            <a:spLocks noChangeShapeType="1"/>
          </p:cNvSpPr>
          <p:nvPr/>
        </p:nvSpPr>
        <p:spPr bwMode="auto">
          <a:xfrm>
            <a:off x="5702300" y="1662113"/>
            <a:ext cx="304165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3515" name="Object 27"/>
          <p:cNvGraphicFramePr>
            <a:graphicFrameLocks noChangeAspect="1"/>
          </p:cNvGraphicFramePr>
          <p:nvPr/>
        </p:nvGraphicFramePr>
        <p:xfrm>
          <a:off x="219075" y="1427163"/>
          <a:ext cx="2166938" cy="139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9" name="Equation" r:id="rId4" imgW="736600" imgH="457200" progId="Equation.DSMT4">
                  <p:embed/>
                </p:oleObj>
              </mc:Choice>
              <mc:Fallback>
                <p:oleObj name="Equation" r:id="rId4" imgW="736600" imgH="4572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" y="1427163"/>
                        <a:ext cx="2166938" cy="1392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16" name="Line 28"/>
          <p:cNvSpPr>
            <a:spLocks noChangeShapeType="1"/>
          </p:cNvSpPr>
          <p:nvPr/>
        </p:nvSpPr>
        <p:spPr bwMode="auto">
          <a:xfrm flipV="1">
            <a:off x="6467475" y="2341563"/>
            <a:ext cx="2362200" cy="2667000"/>
          </a:xfrm>
          <a:prstGeom prst="line">
            <a:avLst/>
          </a:prstGeom>
          <a:noFill/>
          <a:ln w="38100">
            <a:solidFill>
              <a:srgbClr val="009999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7" name="Line 29"/>
          <p:cNvSpPr>
            <a:spLocks noChangeShapeType="1"/>
          </p:cNvSpPr>
          <p:nvPr/>
        </p:nvSpPr>
        <p:spPr bwMode="auto">
          <a:xfrm>
            <a:off x="6467475" y="1579563"/>
            <a:ext cx="1524000" cy="320040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3518" name="Object 30"/>
          <p:cNvGraphicFramePr>
            <a:graphicFrameLocks noChangeAspect="1"/>
          </p:cNvGraphicFramePr>
          <p:nvPr/>
        </p:nvGraphicFramePr>
        <p:xfrm>
          <a:off x="7408863" y="3636963"/>
          <a:ext cx="3540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0" r:id="rId6" imgW="114102" imgH="126780" progId="Equation.DSMT4">
                  <p:embed/>
                </p:oleObj>
              </mc:Choice>
              <mc:Fallback>
                <p:oleObj r:id="rId6" imgW="114102" imgH="12678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8863" y="3636963"/>
                        <a:ext cx="35401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19" name="Object 31"/>
          <p:cNvGraphicFramePr>
            <a:graphicFrameLocks noChangeAspect="1"/>
          </p:cNvGraphicFramePr>
          <p:nvPr/>
        </p:nvGraphicFramePr>
        <p:xfrm>
          <a:off x="447675" y="3255963"/>
          <a:ext cx="31845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1" name="Equation" r:id="rId8" imgW="1028254" imgH="253890" progId="Equation.DSMT4">
                  <p:embed/>
                </p:oleObj>
              </mc:Choice>
              <mc:Fallback>
                <p:oleObj name="Equation" r:id="rId8" imgW="1028254" imgH="25389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3255963"/>
                        <a:ext cx="31845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20" name="Object 32"/>
          <p:cNvGraphicFramePr>
            <a:graphicFrameLocks noChangeAspect="1"/>
          </p:cNvGraphicFramePr>
          <p:nvPr/>
        </p:nvGraphicFramePr>
        <p:xfrm>
          <a:off x="828675" y="5389563"/>
          <a:ext cx="10223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2" name="Equation" r:id="rId10" imgW="329914" imgH="177646" progId="Equation.DSMT4">
                  <p:embed/>
                </p:oleObj>
              </mc:Choice>
              <mc:Fallback>
                <p:oleObj name="Equation" r:id="rId10" imgW="329914" imgH="177646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5389563"/>
                        <a:ext cx="10223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21" name="Object 33"/>
          <p:cNvGraphicFramePr>
            <a:graphicFrameLocks noChangeAspect="1"/>
          </p:cNvGraphicFramePr>
          <p:nvPr/>
        </p:nvGraphicFramePr>
        <p:xfrm>
          <a:off x="2808288" y="4475163"/>
          <a:ext cx="29114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3" name="Equation" r:id="rId12" imgW="939392" imgH="253890" progId="Equation.DSMT4">
                  <p:embed/>
                </p:oleObj>
              </mc:Choice>
              <mc:Fallback>
                <p:oleObj name="Equation" r:id="rId12" imgW="939392" imgH="25389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288" y="4475163"/>
                        <a:ext cx="29114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22" name="Object 34"/>
          <p:cNvGraphicFramePr>
            <a:graphicFrameLocks noChangeAspect="1"/>
          </p:cNvGraphicFramePr>
          <p:nvPr/>
        </p:nvGraphicFramePr>
        <p:xfrm>
          <a:off x="3667125" y="5446713"/>
          <a:ext cx="10620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4" name="Equation" r:id="rId14" imgW="342603" imgH="177646" progId="Equation.DSMT4">
                  <p:embed/>
                </p:oleObj>
              </mc:Choice>
              <mc:Fallback>
                <p:oleObj name="Equation" r:id="rId14" imgW="342603" imgH="177646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25" y="5446713"/>
                        <a:ext cx="106203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23" name="Object 35"/>
          <p:cNvGraphicFramePr>
            <a:graphicFrameLocks noChangeAspect="1"/>
          </p:cNvGraphicFramePr>
          <p:nvPr/>
        </p:nvGraphicFramePr>
        <p:xfrm>
          <a:off x="2940050" y="1350963"/>
          <a:ext cx="1905000" cy="139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5" name="Equation" r:id="rId16" imgW="647700" imgH="457200" progId="Equation.DSMT4">
                  <p:embed/>
                </p:oleObj>
              </mc:Choice>
              <mc:Fallback>
                <p:oleObj name="Equation" r:id="rId16" imgW="647700" imgH="4572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050" y="1350963"/>
                        <a:ext cx="1905000" cy="1392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24" name="Object 36"/>
          <p:cNvGraphicFramePr>
            <a:graphicFrameLocks noChangeAspect="1"/>
          </p:cNvGraphicFramePr>
          <p:nvPr/>
        </p:nvGraphicFramePr>
        <p:xfrm>
          <a:off x="220663" y="4437063"/>
          <a:ext cx="22399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6" name="Equation" r:id="rId18" imgW="723586" imgH="253890" progId="Equation.DSMT4">
                  <p:embed/>
                </p:oleObj>
              </mc:Choice>
              <mc:Fallback>
                <p:oleObj name="Equation" r:id="rId18" imgW="723586" imgH="25389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3" y="4437063"/>
                        <a:ext cx="223996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25" name="Object 37"/>
          <p:cNvGraphicFramePr>
            <a:graphicFrameLocks noChangeAspect="1"/>
          </p:cNvGraphicFramePr>
          <p:nvPr/>
        </p:nvGraphicFramePr>
        <p:xfrm>
          <a:off x="3190875" y="2112963"/>
          <a:ext cx="15684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7" name="Equation" r:id="rId20" imgW="533169" imgH="203112" progId="Equation.DSMT4">
                  <p:embed/>
                </p:oleObj>
              </mc:Choice>
              <mc:Fallback>
                <p:oleObj name="Equation" r:id="rId20" imgW="533169" imgH="203112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75" y="2112963"/>
                        <a:ext cx="156845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72" name="Rectangle 1027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  <a:cs typeface="Times New Roman" pitchFamily="18" charset="0"/>
              </a:rPr>
              <a:t>Systems </a:t>
            </a:r>
            <a:r>
              <a:rPr lang="en-US" sz="3600" dirty="0">
                <a:solidFill>
                  <a:srgbClr val="3366FF"/>
                </a:solidFill>
                <a:cs typeface="Times New Roman" pitchFamily="18" charset="0"/>
              </a:rPr>
              <a:t>of Linear Equations (2 variables)</a:t>
            </a:r>
            <a:endParaRPr lang="en-US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16" grpId="0" animBg="1"/>
      <p:bldP spid="635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4.3 Exploration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46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Results from the 4.3 Exploration…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were three different types of linear systems.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Each one has a special name.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93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26"/>
          <p:cNvSpPr txBox="1">
            <a:spLocks noChangeArrowheads="1"/>
          </p:cNvSpPr>
          <p:nvPr/>
        </p:nvSpPr>
        <p:spPr bwMode="auto">
          <a:xfrm>
            <a:off x="0" y="7620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66"/>
                </a:solidFill>
              </a:rPr>
              <a:t>Special Systems of Linear Equations</a:t>
            </a: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5695950" y="3657600"/>
            <a:ext cx="3143250" cy="3200400"/>
            <a:chOff x="3588" y="2304"/>
            <a:chExt cx="1980" cy="2016"/>
          </a:xfrm>
        </p:grpSpPr>
        <p:sp>
          <p:nvSpPr>
            <p:cNvPr id="15372" name="Line 41"/>
            <p:cNvSpPr>
              <a:spLocks noChangeShapeType="1"/>
            </p:cNvSpPr>
            <p:nvPr/>
          </p:nvSpPr>
          <p:spPr bwMode="auto">
            <a:xfrm>
              <a:off x="3792" y="2356"/>
              <a:ext cx="0" cy="1914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Line 42"/>
            <p:cNvSpPr>
              <a:spLocks noChangeShapeType="1"/>
            </p:cNvSpPr>
            <p:nvPr/>
          </p:nvSpPr>
          <p:spPr bwMode="auto">
            <a:xfrm>
              <a:off x="3983" y="2356"/>
              <a:ext cx="0" cy="1914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Line 43"/>
            <p:cNvSpPr>
              <a:spLocks noChangeShapeType="1"/>
            </p:cNvSpPr>
            <p:nvPr/>
          </p:nvSpPr>
          <p:spPr bwMode="auto">
            <a:xfrm>
              <a:off x="4174" y="2356"/>
              <a:ext cx="1" cy="1914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44"/>
            <p:cNvSpPr>
              <a:spLocks noChangeShapeType="1"/>
            </p:cNvSpPr>
            <p:nvPr/>
          </p:nvSpPr>
          <p:spPr bwMode="auto">
            <a:xfrm>
              <a:off x="4366" y="2356"/>
              <a:ext cx="0" cy="1914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Line 45"/>
            <p:cNvSpPr>
              <a:spLocks noChangeShapeType="1"/>
            </p:cNvSpPr>
            <p:nvPr/>
          </p:nvSpPr>
          <p:spPr bwMode="auto">
            <a:xfrm>
              <a:off x="4749" y="2356"/>
              <a:ext cx="0" cy="1914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Line 46"/>
            <p:cNvSpPr>
              <a:spLocks noChangeShapeType="1"/>
            </p:cNvSpPr>
            <p:nvPr/>
          </p:nvSpPr>
          <p:spPr bwMode="auto">
            <a:xfrm>
              <a:off x="4940" y="2356"/>
              <a:ext cx="0" cy="1914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Line 47"/>
            <p:cNvSpPr>
              <a:spLocks noChangeShapeType="1"/>
            </p:cNvSpPr>
            <p:nvPr/>
          </p:nvSpPr>
          <p:spPr bwMode="auto">
            <a:xfrm>
              <a:off x="5132" y="2356"/>
              <a:ext cx="0" cy="1914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Line 48"/>
            <p:cNvSpPr>
              <a:spLocks noChangeShapeType="1"/>
            </p:cNvSpPr>
            <p:nvPr/>
          </p:nvSpPr>
          <p:spPr bwMode="auto">
            <a:xfrm>
              <a:off x="5323" y="2356"/>
              <a:ext cx="0" cy="1914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Line 49"/>
            <p:cNvSpPr>
              <a:spLocks noChangeShapeType="1"/>
            </p:cNvSpPr>
            <p:nvPr/>
          </p:nvSpPr>
          <p:spPr bwMode="auto">
            <a:xfrm>
              <a:off x="3600" y="4079"/>
              <a:ext cx="1914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Line 50"/>
            <p:cNvSpPr>
              <a:spLocks noChangeShapeType="1"/>
            </p:cNvSpPr>
            <p:nvPr/>
          </p:nvSpPr>
          <p:spPr bwMode="auto">
            <a:xfrm>
              <a:off x="3600" y="3888"/>
              <a:ext cx="1914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51"/>
            <p:cNvSpPr>
              <a:spLocks noChangeShapeType="1"/>
            </p:cNvSpPr>
            <p:nvPr/>
          </p:nvSpPr>
          <p:spPr bwMode="auto">
            <a:xfrm>
              <a:off x="3600" y="3696"/>
              <a:ext cx="1914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52"/>
            <p:cNvSpPr>
              <a:spLocks noChangeShapeType="1"/>
            </p:cNvSpPr>
            <p:nvPr/>
          </p:nvSpPr>
          <p:spPr bwMode="auto">
            <a:xfrm>
              <a:off x="3600" y="3505"/>
              <a:ext cx="1914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53"/>
            <p:cNvSpPr>
              <a:spLocks noChangeShapeType="1"/>
            </p:cNvSpPr>
            <p:nvPr/>
          </p:nvSpPr>
          <p:spPr bwMode="auto">
            <a:xfrm>
              <a:off x="3600" y="3122"/>
              <a:ext cx="1914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Line 54"/>
            <p:cNvSpPr>
              <a:spLocks noChangeShapeType="1"/>
            </p:cNvSpPr>
            <p:nvPr/>
          </p:nvSpPr>
          <p:spPr bwMode="auto">
            <a:xfrm>
              <a:off x="3600" y="2930"/>
              <a:ext cx="1914" cy="1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55"/>
            <p:cNvSpPr>
              <a:spLocks noChangeShapeType="1"/>
            </p:cNvSpPr>
            <p:nvPr/>
          </p:nvSpPr>
          <p:spPr bwMode="auto">
            <a:xfrm>
              <a:off x="3600" y="2739"/>
              <a:ext cx="1914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56"/>
            <p:cNvSpPr>
              <a:spLocks noChangeShapeType="1"/>
            </p:cNvSpPr>
            <p:nvPr/>
          </p:nvSpPr>
          <p:spPr bwMode="auto">
            <a:xfrm>
              <a:off x="3600" y="2548"/>
              <a:ext cx="1914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57"/>
            <p:cNvSpPr>
              <a:spLocks noChangeShapeType="1"/>
            </p:cNvSpPr>
            <p:nvPr/>
          </p:nvSpPr>
          <p:spPr bwMode="auto">
            <a:xfrm>
              <a:off x="3597" y="2356"/>
              <a:ext cx="0" cy="1914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58"/>
            <p:cNvSpPr>
              <a:spLocks noChangeShapeType="1"/>
            </p:cNvSpPr>
            <p:nvPr/>
          </p:nvSpPr>
          <p:spPr bwMode="auto">
            <a:xfrm>
              <a:off x="4557" y="2356"/>
              <a:ext cx="1" cy="191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59"/>
            <p:cNvSpPr>
              <a:spLocks noChangeShapeType="1"/>
            </p:cNvSpPr>
            <p:nvPr/>
          </p:nvSpPr>
          <p:spPr bwMode="auto">
            <a:xfrm>
              <a:off x="5514" y="2356"/>
              <a:ext cx="1" cy="1914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60"/>
            <p:cNvSpPr>
              <a:spLocks noChangeShapeType="1"/>
            </p:cNvSpPr>
            <p:nvPr/>
          </p:nvSpPr>
          <p:spPr bwMode="auto">
            <a:xfrm flipV="1">
              <a:off x="3598" y="4276"/>
              <a:ext cx="1920" cy="1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Line 61"/>
            <p:cNvSpPr>
              <a:spLocks noChangeShapeType="1"/>
            </p:cNvSpPr>
            <p:nvPr/>
          </p:nvSpPr>
          <p:spPr bwMode="auto">
            <a:xfrm>
              <a:off x="3588" y="3317"/>
              <a:ext cx="191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Line 62"/>
            <p:cNvSpPr>
              <a:spLocks noChangeShapeType="1"/>
            </p:cNvSpPr>
            <p:nvPr/>
          </p:nvSpPr>
          <p:spPr bwMode="auto">
            <a:xfrm>
              <a:off x="3598" y="2356"/>
              <a:ext cx="1916" cy="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Line 63"/>
            <p:cNvSpPr>
              <a:spLocks noChangeShapeType="1"/>
            </p:cNvSpPr>
            <p:nvPr/>
          </p:nvSpPr>
          <p:spPr bwMode="auto">
            <a:xfrm flipV="1">
              <a:off x="4173" y="2784"/>
              <a:ext cx="1395" cy="1536"/>
            </a:xfrm>
            <a:prstGeom prst="line">
              <a:avLst/>
            </a:prstGeom>
            <a:noFill/>
            <a:ln w="38100">
              <a:solidFill>
                <a:srgbClr val="009999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64"/>
            <p:cNvSpPr>
              <a:spLocks noChangeShapeType="1"/>
            </p:cNvSpPr>
            <p:nvPr/>
          </p:nvSpPr>
          <p:spPr bwMode="auto">
            <a:xfrm>
              <a:off x="4080" y="2304"/>
              <a:ext cx="960" cy="2016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5396" name="Object 65"/>
            <p:cNvGraphicFramePr>
              <a:graphicFrameLocks noChangeAspect="1"/>
            </p:cNvGraphicFramePr>
            <p:nvPr/>
          </p:nvGraphicFramePr>
          <p:xfrm>
            <a:off x="4656" y="3600"/>
            <a:ext cx="223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12" r:id="rId4" imgW="114102" imgH="126780" progId="Equation.DSMT4">
                    <p:embed/>
                  </p:oleObj>
                </mc:Choice>
                <mc:Fallback>
                  <p:oleObj r:id="rId4" imgW="114102" imgH="126780" progId="Equation.DSMT4">
                    <p:embed/>
                    <p:pic>
                      <p:nvPicPr>
                        <p:cNvPr id="0" name="Object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6" y="3600"/>
                          <a:ext cx="223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4578" name="Text Box 66"/>
          <p:cNvSpPr txBox="1">
            <a:spLocks noChangeArrowheads="1"/>
          </p:cNvSpPr>
          <p:nvPr/>
        </p:nvSpPr>
        <p:spPr bwMode="auto">
          <a:xfrm>
            <a:off x="838200" y="41148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Consistent system</a:t>
            </a:r>
          </a:p>
        </p:txBody>
      </p:sp>
      <p:sp>
        <p:nvSpPr>
          <p:cNvPr id="64579" name="Text Box 67"/>
          <p:cNvSpPr txBox="1">
            <a:spLocks noChangeArrowheads="1"/>
          </p:cNvSpPr>
          <p:nvPr/>
        </p:nvSpPr>
        <p:spPr bwMode="auto">
          <a:xfrm>
            <a:off x="838200" y="48006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FF0066"/>
                </a:solidFill>
              </a:rPr>
              <a:t>Independent </a:t>
            </a:r>
            <a:r>
              <a:rPr lang="en-US" dirty="0" smtClean="0">
                <a:solidFill>
                  <a:srgbClr val="FF0066"/>
                </a:solidFill>
              </a:rPr>
              <a:t>system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15371" name="Rectangle 1027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rgbClr val="3366FF"/>
                </a:solidFill>
                <a:cs typeface="Times New Roman" pitchFamily="18" charset="0"/>
              </a:rPr>
              <a:t>Systems </a:t>
            </a:r>
            <a:r>
              <a:rPr lang="en-US" sz="3600" dirty="0">
                <a:solidFill>
                  <a:srgbClr val="3366FF"/>
                </a:solidFill>
                <a:cs typeface="Times New Roman" pitchFamily="18" charset="0"/>
              </a:rPr>
              <a:t>of Linear Equations (2 variables)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0" y="12954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		</a:t>
            </a:r>
            <a:r>
              <a:rPr lang="en-US" b="1" u="sng" dirty="0"/>
              <a:t>Consistent system</a:t>
            </a:r>
            <a:r>
              <a:rPr lang="en-US" dirty="0"/>
              <a:t> has at least one solution.</a:t>
            </a: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2209800" y="1752600"/>
            <a:ext cx="6324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b="1" u="sng" dirty="0" smtClean="0"/>
              <a:t>Independent system</a:t>
            </a:r>
            <a:r>
              <a:rPr lang="en-US" dirty="0" smtClean="0"/>
              <a:t> </a:t>
            </a:r>
            <a:r>
              <a:rPr lang="en-US" dirty="0"/>
              <a:t>have different </a:t>
            </a:r>
            <a:r>
              <a:rPr lang="en-US" dirty="0" smtClean="0"/>
              <a:t>graphs and has a unique solution.</a:t>
            </a:r>
            <a:endParaRPr lang="en-US" dirty="0"/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2133600" y="2438400"/>
            <a:ext cx="6477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b="1" u="sng" dirty="0" smtClean="0"/>
              <a:t>Dependent system</a:t>
            </a:r>
            <a:r>
              <a:rPr lang="en-US" dirty="0" smtClean="0"/>
              <a:t> have identical graphs and has an infinite number of solutions.</a:t>
            </a:r>
          </a:p>
        </p:txBody>
      </p: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		</a:t>
            </a:r>
            <a:r>
              <a:rPr lang="en-US" b="1" u="sng" dirty="0" smtClean="0"/>
              <a:t>Inconsistent system</a:t>
            </a:r>
            <a:r>
              <a:rPr lang="en-US" dirty="0" smtClean="0"/>
              <a:t> has no solution.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64578" grpId="0" autoUpdateAnimBg="0"/>
      <p:bldP spid="64579" grpId="0" autoUpdateAnimBg="0"/>
      <p:bldP spid="37" grpId="0"/>
      <p:bldP spid="38" grpId="0"/>
      <p:bldP spid="39" grpId="0"/>
      <p:bldP spid="4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3411</TotalTime>
  <Words>717</Words>
  <Application>Microsoft Office PowerPoint</Application>
  <PresentationFormat>On-screen Show (4:3)</PresentationFormat>
  <Paragraphs>136</Paragraphs>
  <Slides>24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Default Design</vt:lpstr>
      <vt:lpstr>Equation</vt:lpstr>
      <vt:lpstr>Equation.DSMT4</vt:lpstr>
      <vt:lpstr>Section 4.3</vt:lpstr>
      <vt:lpstr>Objectives:</vt:lpstr>
      <vt:lpstr>Introduction:</vt:lpstr>
      <vt:lpstr>PowerPoint Presentation</vt:lpstr>
      <vt:lpstr>PowerPoint Presentation</vt:lpstr>
      <vt:lpstr>PowerPoint Presentation</vt:lpstr>
      <vt:lpstr>Classwork: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Homework:</vt:lpstr>
      <vt:lpstr>PowerPoint Presentation</vt:lpstr>
      <vt:lpstr>PowerPoint Presentation</vt:lpstr>
      <vt:lpstr>Example:</vt:lpstr>
      <vt:lpstr>Exit Ticket: Write for 5 minutes:</vt:lpstr>
      <vt:lpstr>Homework:</vt:lpstr>
    </vt:vector>
  </TitlesOfParts>
  <Company>Gateway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Gateway_User</dc:creator>
  <cp:lastModifiedBy>OXPS</cp:lastModifiedBy>
  <cp:revision>103</cp:revision>
  <dcterms:created xsi:type="dcterms:W3CDTF">2009-10-26T04:05:10Z</dcterms:created>
  <dcterms:modified xsi:type="dcterms:W3CDTF">2016-01-22T15:35:14Z</dcterms:modified>
</cp:coreProperties>
</file>