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73" r:id="rId3"/>
    <p:sldId id="272" r:id="rId4"/>
    <p:sldId id="274" r:id="rId5"/>
    <p:sldId id="261" r:id="rId6"/>
    <p:sldId id="275" r:id="rId7"/>
    <p:sldId id="276" r:id="rId8"/>
    <p:sldId id="262" r:id="rId9"/>
    <p:sldId id="277" r:id="rId10"/>
    <p:sldId id="257" r:id="rId11"/>
    <p:sldId id="258" r:id="rId12"/>
    <p:sldId id="263" r:id="rId13"/>
    <p:sldId id="279" r:id="rId14"/>
    <p:sldId id="260" r:id="rId15"/>
    <p:sldId id="264" r:id="rId16"/>
    <p:sldId id="296" r:id="rId17"/>
    <p:sldId id="285" r:id="rId18"/>
    <p:sldId id="286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82" r:id="rId30"/>
    <p:sldId id="297" r:id="rId31"/>
    <p:sldId id="300" r:id="rId32"/>
    <p:sldId id="301" r:id="rId33"/>
    <p:sldId id="298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99" r:id="rId42"/>
    <p:sldId id="309" r:id="rId43"/>
    <p:sldId id="311" r:id="rId44"/>
    <p:sldId id="310" r:id="rId45"/>
    <p:sldId id="312" r:id="rId46"/>
    <p:sldId id="313" r:id="rId47"/>
    <p:sldId id="259" r:id="rId48"/>
    <p:sldId id="265" r:id="rId49"/>
    <p:sldId id="266" r:id="rId50"/>
    <p:sldId id="267" r:id="rId51"/>
    <p:sldId id="268" r:id="rId52"/>
    <p:sldId id="269" r:id="rId53"/>
    <p:sldId id="270" r:id="rId54"/>
    <p:sldId id="314" r:id="rId55"/>
    <p:sldId id="31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2.4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-1 101 22,'6'-13'23,"4"8"0,-4-5-2,5-1-13,3 3-1,3-3-1,6 2-2,1-2 0,4 4-2,0-1 0,3 4 1,-1 0-1,0 5 0,-3 4 0,-2 5 2,-5 5 0,-2 7 2,-10 3-2,-3 10 1,-8 4 0,-6 8-1,-8 0 0,-4 6-1,-5-2-1,-3-1 0,0-5-1,0-4 0,2-9 0,5-7 0,5-8 0,5-3 0,3-7 0,9-7 0,0 0 0,9 0-1,4-8 1,5-1-1,6-3 0,4-4-2,5 2-2,1-6-3,5 5-5,-6-6-9,2 1-10,-1 4-1,-6 0 0,-2 5 2</inkml:trace>
  <inkml:trace contextRef="#ctx0" brushRef="#br0" timeOffset="609">883 223 53,'0'0'29,"0"0"0,1 13 1,-5 7-23,-4 1 0,3 12-1,-4 1-1,-1 6-1,-2-1 0,1 5-1,-3-4 0,2 1-1,-2-5-1,2-6-4,2 0-5,-2-13-14,2-4-9,10-13-1,-12-3 1,11-15-2</inkml:trace>
  <inkml:trace contextRef="#ctx0" brushRef="#br0" timeOffset="906">615 276 48,'10'20'30,"-3"-5"0,6 0-5,4 12-13,-1-4 1,7 10-4,1-5-2,6 4-2,-1-2-1,6 1-1,-3-2 0,3-2-1,-2-2 0,-2-4-2,0-1-1,-4-6-6,1 4-12,-5-8-13,-7-5-2,-2 1 2,-6-6-2</inkml:trace>
  <inkml:trace contextRef="#ctx0" brushRef="#br0" timeOffset="19719">1368 451 21,'0'0'16,"-3"-10"0,3 10 2,0 0 0,0 0-1,8-11-1,-8 11-1,0 0-1,10 2-2,-10-2-1,10-2-2,-10 2-1,17-3-2,-6-3 0,6 4-2,1-5 0,5 1-1,1-3-1,3 1-1,1 0 0,0 0 0,0 1-2,-3-1 0,-1 3-2,-5-2-3,0 10-7,-8-7-14,-2 4-9,-9 0 0,12 5 0,-12-5 1</inkml:trace>
  <inkml:trace contextRef="#ctx0" brushRef="#br0" timeOffset="20250">2159 66 52,'10'-16'31,"-10"16"0,0 0 1,6-14-19,-6 14-1,0 0-1,10 17-1,-8-4-3,5 12 1,-3 3 0,3 13-1,-2 5-2,3 9 0,-1 4-2,1 2 0,1 1-1,0-3-1,1-4 1,2-10-2,2-6 0,0-10-3,3-5-3,-6-15-13,5-2-18,-4-10-3,0-2 1,-8-6-1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26.95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35 13 81,'-9'-6'35,"9"6"1,-16-7 0,16 7-18,-12-2-6,12 2-3,0 0-2,15 13-2,-1-8-2,12 2-1,6 0-2,7-1-3,10 5-11,1-7-23,5-1 0,-4-3-1,-1 2-1</inkml:trace>
  <inkml:trace contextRef="#ctx0" brushRef="#br0" timeOffset="547">1409 1328 89,'-41'4'36,"7"-9"0,13 1-1,9-9-24,12 13-3,15-13-1,15 8-1,8-6 0,17 4-3,12-2-1,20 3 1,14-2-1,19 2 0,16-2-1,20 1 1,21-3-1,23 1 0,19-3 1,18 1-1,12-2 0,15 3-1,10-1 0,4 3 0,4 1 0,-2 3 0,-1-1 0,-7 3 0,-8 2 0,-14 0 0,-21 2 0,-21 0 0,-23 3 0,-27 0 0,-25 5 0,-31-4-10,-18 11-13,-26-4-17,-18 3 0,-19-3 1,-15 0 0</inkml:trace>
  <inkml:trace contextRef="#ctx0" brushRef="#br0" timeOffset="3579">4350 2215 79,'0'0'34,"-9"-4"1,9 4 0,0 0-21,0 0-2,12 5-4,6 2-1,2-5 0,9 4-3,6-4-1,3 1-1,5-2-2,0-2-2,1 2-4,-8-8-15,-3 8-17,-7-5 1,-6 3-1,-10-2 0</inkml:trace>
  <inkml:trace contextRef="#ctx0" brushRef="#br0" timeOffset="3907">5046 1919 113,'-12'-12'38,"12"12"0,-17 2 0,8 14-29,0 5-2,5 11-2,1 5-1,3 10-1,2 5-3,5 8 0,3 2 0,5 0 0,3-3-1,1-6-4,7 1-5,-4-17-17,8-2-12,-3-15 0,5-7-1,-4-14 1</inkml:trace>
  <inkml:trace contextRef="#ctx0" brushRef="#br0" timeOffset="4204">5502 2009 100,'-12'20'35,"9"4"2,-4 3 1,6 15-27,-5 3-1,9 15-2,-2 0-2,12 3-2,4-4 0,10-5-2,8-8-2,12-11 0,4-13 0,6-14 0,1-14 0,0-11 0,-4-11 0,-6-8 0,-8-5 0,-12-7 0,-8 1 0,-14 1 0,-12 5 0,-13 6 0,-8 7 0,-8 12 0,-6 8 0,-3 11 0,-1 10 0,4 9 0,5 5 0,7 7 0,8 2 0,6 2 0,9 1 0,6-7-5,13 3-34,1-11-1,6-4 0,1-11-1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18.11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26 47,'-9'-10'32,"9"10"0,-9-5 2,9 5-18,-9-5-1,9 5-4,0 0-2,-10-4-2,10 4-1,0 0-1,13 2-1,-13-2 0,19-1-1,-5-2 1,5 5-2,1-2 0,3 2 0,-1 1-1,3 4 0,0 3 0,-1 4 0,1 2-1,-1 3 1,-1 3-1,1 4 0,-1 1 0,-3 0 0,-3 2 0,-3 4 0,-4 0 0,-6 3 0,-6 1 1,-5 0-1,-4-2 1,-3 0-1,-1-4 0,-1-6 1,1-5 0,4-6 0,11-14-1,-12 13 1,12-13 1,0 0-2,14-12 1,-1 6 0,1 0-1,3 1 0,0 1 0,4 2 0,-1 3 0,1 3 0,-4 2 0,3 3 0,-3 1-1,2 2 1,-5 3 0,-1 4 1,-3 3 0,-4 4 0,-3 2 1,-2-1-1,-4 2-1,-4 0 0,0-1 0,-4-4 0,-1-3 0,-4-1 0,-2-4 0,-4-1 0,-2-3 0,-4 3 0,-5-5 0,1 3 0,1-1 0,1-2 0,1 0 0,6-1 0,3 0 0,7-7 0,13-2 0,-12-1-22,12 1-19,20-24-1,-3 3-1,4-7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32.3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16 310 85,'-9'-17'36,"2"5"0,2-5-2,5 17-22,0 0-2,12 31-2,0 0-3,4 13-1,3 11-1,2 8 0,3 8-1,1 3 0,-2-2-1,0-9 0,-6-9 0,-1-9 0,-5-14-1,-5-13-1,-6-18 0,0 0 0,-11-25 1,-4-15-2,2-13 0,-6-17 0,3-13 0,-1-10 0,3-1 1,4 1 0,5 5 0,5 10 1,7 12 1,6 13-1,9 15 0,6 14 0,7 10 1,7 11-1,6 10 0,3 9 0,-2 9 0,-1 8 0,-7 4 0,-9 7 0,-8 3 0,-14-2 0,-10 1-1,-10-4 2,-9-3-1,-5-7 0,-5-2 1,1-6 1,0-6-1,3-4 0,5-4 1,4 0-1,6-2 1,4 3-1,7 2 1,9 4-1,6 0 1,10 5 0,8 2 1,8 0-1,8-1 0,6 0-2,2-4 0,1-3 0,-4-1 0,-5-3 0,-8-4 0,-9-2 0,-9-1 0,-7-3 0,-7 2-3,-10-4-4,0 11-8,-9-7-25,9-4-1,-10 5 1,10-5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34.30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-3 27 81,'1'-12'37,"-1"12"-1,-1-16 0,1 16-26,0 0-2,14-1-3,-2 5-4,4 0-8,8 10-16,2-2-12,2 2-1,-3 1-1,-1 2 1</inkml:trace>
  <inkml:trace contextRef="#ctx0" brushRef="#br0" timeOffset="188">98 318 80,'-15'10'36,"2"-4"-1,13-6 1,0 0-20,0 0-13,26 10-9,-2-9-28,12 1 0,6-1-2,6-2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34.86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-9 35 99,'0'0'37,"-2"-15"1,2 15-2,15-13-30,1 8-2,8 2-4,6 6-6,2-1-26,10-1-5,4-1 0,2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35.09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14 23 104,'-7'-15'39,"7"15"0,-10-11 0,10 11-31,5 28-4,4 5-1,0 9-1,5 12 0,0 8-1,5 5 0,0 6-4,-2-6-2,7 3-18,-4-15-15,3-11-1,-2-16 0,2-10 0</inkml:trace>
  <inkml:trace contextRef="#ctx0" brushRef="#br0" timeOffset="281">506 26 92,'-10'30'37,"5"9"0,-1 5 1,7 14-32,3-3-1,6 7-1,3-2 0,6-1 0,4-5-1,5-6-1,3-9 0,2-9-1,2-10 1,1-9-1,1-11 0,0-10-1,-2-8-1,-3-8 0,-5-6 0,-6-5 0,-6-2 0,-12 1 1,-10 0 0,-10 8 1,-9 6 1,-5 10 0,-7 11 0,-2 10 0,-1 11 0,4 8 0,4 9 0,8 5-1,6 4 1,5 0-3,8 4-8,5-9-29,8-5-2,5-10 0,4-9-1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26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1 457 29,'-2'-23'24,"2"9"-5,0 14 1,-1-22-2,1 22-2,1-15-3,-1 15-2,0 0-1,8-11-3,-8 11-1,12-3-1,-2-1-2,7 2-1,2-4 0,5 1-1,3-2 0,4-1-1,3 1-3,-2-4-4,6 8-13,-7-1-13,-3-2-1,-2 1 0,-10-2 0</inkml:trace>
  <inkml:trace contextRef="#ctx0" brushRef="#br0" timeOffset="422">629 34 49,'0'0'32,"0"-10"-1,0 10 1,0 0-22,-6 17-2,2 0 0,4 7-2,-4 2-2,4 4 0,0 3 0,3 2-1,1-6 0,5-1-1,2-7-1,4-4 0,3-4-2,1-6-3,6-1-2,-3-12-7,6 2-14,-3-5-8,-3-5 0,0-2 1</inkml:trace>
  <inkml:trace contextRef="#ctx0" brushRef="#br0" timeOffset="703">903-6 62,'-10'0'34,"10"0"0,-3 12 2,5 2-25,6 16-3,-3 3 0,5 16-3,0 7 0,5 11-2,1 5 0,0 2-1,0 3-2,2-1-1,2-4-3,-3-10-3,3 3-10,-6-14-19,1-8 0,-1-9 0,-1-12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30.40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-4 28 6,'2'-12'25,"-2"12"1,8-11 2,-8 11-11,0 0 0,10-5-1,0 13-3,-10-8-2,13 29-1,-6-7 0,5 14-1,-5 2-1,2 14-1,-4 2-1,2 10-2,-4 2 0,3-1-1,-3 0-2,1-4 0,0-5 0,0-5-1,0-7 2,1-11-2,1-6 1,-2-8 0,0-4 0,-4-15-1,6 14 0,-6-14-2,5-10-2,-4-1-1,-1 11-4,5-24-7,3 10-17,-2-4-4,2-2 1,1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3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366 108 4,'0'0'21,"-19"-18"0,19 18 1,-15-17-9,6 8 1,9 9 0,-18-18-1,18 18-3,-20-12 0,8 12-1,-6-3 0,-1 13-1,-6 1-1,0 13 0,-5 4-1,1 14 0,-3 4-2,5 10 0,0 4 0,7 3-1,5-1-1,8 1 0,6-5 0,10-5 0,6-7 0,10-4 0,6-10 0,5-5-1,4-7 1,5-9 0,1-9-1,-1-7-1,2-7 1,-2-12-2,-3-8 1,-5-7-1,-3-8 1,-6-7-1,-6-8 0,-5-5 1,-10 0-1,-7 3 1,-4 4 0,-8 3 1,-5 9-1,-4 8 0,-4 9 0,-1 8 1,-3 5-1,2 6 0,1 2 0,3 3-1,3 4-1,5 0-2,4 4-2,2-4-7,9 3-15,0 0-8,11 13-1,1-13 1,3-1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38.12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-2 550 34,'0'0'28,"-7"-11"1,7 11-1,0 0-14,0 0 0,0 0-2,0 0-4,0 0-1,10-11-1,0 10-1,1-4-2,5 4 1,5-4-1,4 2-1,4-2 0,4 2-1,1-1-1,-1 0-2,3 3-2,-6-6-7,3 8-13,-6-3-9,-3-2-1,-2 1 0,-6-2 1</inkml:trace>
  <inkml:trace contextRef="#ctx0" brushRef="#br0" timeOffset="468">939 172 59,'8'-8'30,"-4"-2"0,-4 10 0,17-11-23,-17 11 0,13-3 1,-13 3-1,16 12-1,-10 0 0,4 12 0,-3 5-1,3 9 0,-3 4-1,3 6 0,0 3-2,1-2-1,1 0-1,2-6-1,1-4-1,0-10-3,4-3-4,-5-14-11,5-4-15,-2-7-1,-1-7 1,-2-3 1</inkml:trace>
  <inkml:trace contextRef="#ctx0" brushRef="#br0" timeOffset="890">1459 125 65,'4'-16'30,"-4"16"1,14-21-1,-5 7-24,6 5 0,4-5-1,6 3-2,2-1-3,4 2 1,1 1-1,2 3 0,1 4 1,-1 3-1,-4 5 0,-3 2 0,-4 4 1,-4 4 0,-6 4 1,-7 4-1,-7 0 2,-5 4-1,-4-4 0,-2 1 0,-1-2-1,-1 0 0,1-3-1,4-3 1,3-2-1,4 0 1,4-2-1,8 0 1,4-2 0,11 1-1,7-1 1,7 2 0,5 2 0,3 0-1,1 1 0,0 4 1,-3 2-2,-7 3 2,-6-1-1,-7 2 1,-6-1 0,-5 4 1,-7 0-1,-7 1 1,-10-2 2,-4 3-2,-8-2 1,-4 0-1,-6-3 1,-3-2-2,-3-3 1,0-4 0,4-5-2,1-3 0,5-4-1,4-6-2,8 1-3,0-10-13,16 10-17,-8-22-1,11 8 1,3-3-2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6.5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686 319 27,'0'0'25,"3"-15"2,-3 15-1,13-17-7,-2 6-6,6 5-2,1-4-2,7 8-2,-1 1-2,3 5-1,-1 5-1,0 5 0,-2 5 0,-2 7-1,-8 4 0,-2 6 0,-6 2-1,-4 3 1,-4 1-1,-4 0 0,-3-1-1,-1-6 2,-2-2-2,2-6 2,1-5-1,1-5 0,2-5 0,6-12 0,-3 11 0,3-11 0,16-3-1,-1-4-2,8 0-1,4-4-3,6 3-5,1-6-11,6 0-10,2 4-1,-3-3 1,1 5 1</inkml:trace>
  <inkml:trace contextRef="#ctx0" brushRef="#br0" timeOffset="531">1565 385 70,'0'0'30,"0"0"1,-11 15 1,4 3-23,2 20 0,-6 3-1,1 14-2,-4 2-1,-1 10-1,-2-4-2,0-2-1,1-6-2,1-10-3,3-4-6,-3-15-15,2-9-7,3-13-1,0-16 0,1-8 0</inkml:trace>
  <inkml:trace contextRef="#ctx0" brushRef="#br0" timeOffset="765">1236 491 64,'-12'-9'30,"12"9"1,0 0-1,0 0-17,20 21-2,-7-5-1,9 8-4,0 2 0,7 5-2,0 1 0,5 3-2,0-4-1,2-4-1,1-1-4,-3-8-6,6-1-17,-6-4-8,-4-7 1,-3-4-1</inkml:trace>
  <inkml:trace contextRef="#ctx0" brushRef="#br0" timeOffset="1172">1718 35 41,'16'-7'26,"-4"-4"0,7 6 0,-3 0-16,1 2-1,3 4-1,-3 1-2,0 5-2,-4 1 0,0 6 1,-5-2 0,0 6 0,-7-2-1,1 2 1,-3 1-1,1-1 0,-3-1-1,2 0 0,-1-5-1,3 1 0,-1-13 0,3 18-2,-3-18 0,12 8-2,1-4-5,-1-7-9,9-1-17,2-1 1,1-4-1,4 0 0</inkml:trace>
  <inkml:trace contextRef="#ctx0" brushRef="#br0" timeOffset="5953">-4 648 38,'-1'-10'24,"1"10"0,0 0 0,8-13-15,-8 13-1,13-2 0,-1 4-1,-3-3-1,7 3-1,-2-2 1,5 2 0,-2-5-2,5 2-1,1 0-3,-2-5-7,2 4-12,-1 1-9,-6-5-2,-2 6 1,-14 0-1</inkml:trace>
  <inkml:trace contextRef="#ctx0" brushRef="#br0" timeOffset="6515">556 0 45,'-19'14'28,"10"2"2,-2 7 0,-3 7-16,9 17 0,-5 5-1,6 18-2,-1 7-4,8 12 0,2 4-3,6 4-1,7 1-2,7-4-2,9-2-6,4-13-13,10-10-12,9-13-2,6-16 1,9-13-1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40.5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-6 59 24,'0'0'26,"0"0"2,7-12-1,-7 12-11,0 0 0,0 0-3,0 0-2,0 0-2,0 0 0,5 19-1,1 2 0,-5 0-1,6 13 0,-2 4-2,2 10-1,0 0-1,3 7 0,1-3-2,-1 0 1,4-2-2,-1-8 0,-1-5-1,1-7 0,-1-4-2,-3-11-3,1 0-3,-10-15-9,13 5-18,-13-5-1,8-8 1,-8 8 0</inkml:trace>
  <inkml:trace contextRef="#ctx0" brushRef="#br0" timeOffset="516">452 30 47,'0'0'25,"17"-7"2,-7 3-2,2-2-19,6 4 1,1-4 1,4 5-3,-2-3 0,7 4 0,-5-1 0,3 4 0,-1 0-1,-1 4 0,-2 1-2,0 5 1,-3 1-2,-5 6 1,-3 2-1,-3 5 1,-7 3-1,-3 5 1,-6 2-1,-3 2 0,-5 0 1,-2 0-1,-2-2 1,1-3 1,-1-3 0,6-3 0,0-4 0,5-2 1,3-5-1,5 1 1,2-4-1,7 2 0,4-2 0,7-2 0,4-2 0,7-2-1,5-3 0,9-3-1,4-3 1,4-3-2,3-3 1,-2-1-1,0 0 0,-7 0-1,-3-2 0,-9 1-1,-5 4-2,-9-2-4,-1 8-6,-19-1-25,11 0 0,-11 0 1,0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29.09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-6 134 63,'0'0'31,"8"-13"2,-8 13 0,0 0-10,0 0-11,17 0 0,-17 0-2,14 23-2,-9-3-2,6 8 0,-4 7-1,1 9-1,-4 4 0,1 6-2,-2 1-1,2 1-1,1-1-1,-2-7-3,7-1-5,-4-14-14,8-3-14,2-14-1,3-6 1,2-14-1</inkml:trace>
  <inkml:trace contextRef="#ctx0" brushRef="#br0" timeOffset="328">493 0 106,'0'0'37,"-11"13"-1,6 10 1,-3 9-28,4 14 0,-1 10-2,6 15-1,1 6-3,6 7 0,3 0-1,8-5-2,7-7 0,5-6 0,8-15 0,6-18 0,4-15 0,1-16 0,2-16 0,-1-16 0,-5-15 0,-2-16 0,-7-7 0,-8-5 0,-7 0 0,-7 2 0,-12 7-1,-8 14 0,-12 15 1,-8 18-1,-8 16 1,-6 17 1,-2 12-1,0 13 1,2 9 0,6 5-1,8 3 0,8 1 0,7-1 0,6-6 0,8-2-3,-2-14-13,7-4-22,3-11 0,2-8 0,-3-9-1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39.64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25 357 49,'-13'-4'30,"13"4"1,-10-7 1,10 7-10,-1-10-2,-1 0-3,2 10-4,8-12-3,1 10-2,-9 2-2,21-9-1,-7 5-1,6 4-1,2 1-1,5 2 0,2-1-1,3 0-1,1 1 0,-1-3-2,0 1 0,-5-5-4,0 8-7,-11-8-22,1 3-2,-8-3-1,-9 4 1</inkml:trace>
  <inkml:trace contextRef="#ctx0" brushRef="#br0" timeOffset="375">705 40 127,'10'-1'36,"-10"1"0,11 18-1,-6 1-33,2 11 1,0 8-1,0 7-1,0 6 0,0 6 0,-2 0-2,2-1 1,0-2-2,-1-9-1,2-1-4,-5-17-9,7-3-18,-4-10-2,-6-14 0,12 5 1</inkml:trace>
  <inkml:trace contextRef="#ctx0" brushRef="#br0" timeOffset="672">1075 16 110,'24'-8'34,"0"2"1,0 4-3,-2 1-24,5 4-2,-5 3-1,2 4-2,-5 3-1,-4 5 1,-5 2-1,-4 6 1,-6 4-1,-5 6 0,-5 2 0,-4 6 0,-4 2 0,1 2 0,-2 1-2,4-3 0,-1-1 0,6-4 0,3-5 0,6-4 0,5-4 0,3-6 0,7-5 0,5-6 0,6-5 0,5-4 0,3-5 0,2-4 0,1-2 0,1 0 0,-2-1 0,-2 1 0,-4 2 0,-4 0 0,-1 6 0,-9-1 0,3 4 0,-18-2-26,12 3-14,-12-3 0,0 0 1,6 13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41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230 110 69,'-8'-11'30,"8"11"1,0 0 1,-14-18-18,14 18-2,-11-1-1,11 1-4,-18 15-1,4 4 0,-5 4-1,-2 10 1,-4 9-1,1 6 0,-2 5 1,6 6-3,2 0 1,8 2-2,8-6-1,8-2-1,9-8 0,8-9 0,7-9 0,8-9 0,4-12 0,1-11 0,1-11 0,0-10 0,-5-7 0,-6-10 0,-7-5 0,-6-8 0,-7-6 0,-8 0 0,-8 2 0,-5 1 0,-6 3 0,-4 5 0,-2 7 0,-2 9 0,0 7 0,-1 7 0,5 7 0,0 4 0,3 7 0,3 1 0,6 13-10,-3-1-28,10 4-1,1-1 0,4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8:47.4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 86 17,'-3'-21'18,"3"21"2,-3-18 0,3 18-2,-1-14-2,1 14-2,-2-13 1,2 13-2,-2-10 0,2 10-2,0 0 0,-3-11-2,3 11-1,0 0-2,0 0 0,4 11-2,1 2 0,-1 5-1,4 6 1,-1 5 0,4 9-1,0 5 1,-1 3-1,2 5-1,0 3 1,0-1-2,1 0 1,-1-1-1,-1-3 0,0-4 0,2-5-1,-4-4 0,-1-7 0,-1-5 0,-2-5 0,0-3 0,-1-6 0,-4-10 0,5 15 0,-5-15 0,0 0 0,0 0 0,0 0 0,0 0 0,0 0 0,0 0-5,-7-16 1,7 16-4,-6-20-2,6 20-11,-3-17-16,3 17 0,-2-21 2,1 11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17.9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-5 10 34,'0'0'24,"0"0"2,9-9 0,-9 9-7,0 0-4,0 0 0,0 0-2,10 4-1,-10-4-1,11 1-2,-11-1 0,17-1-2,-5-1-1,5 2-2,1-2 0,5 2-2,1 0 0,3 1-2,3 0-1,-1 0-3,2 6-6,-6-5-22,3 1-3,-5-5-1,0-1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18.3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26 22 90,'0'0'33,"10"-12"0,-10 12 0,0 0-23,0 0-1,2 20-1,-7-3-3,1 6 0,-1 2-1,-1 8 1,-1 1-1,2 0 0,0-1-1,5-3-1,3-6 1,6-2-1,4-10 0,5-4-2,6-8 0,5-3 0,3-3 0,1-5 0,3-1 0,-1-4-2,-1 3-3,-6-5-5,4 9-11,-9-5-17,-2 0 0,-5-2 0,-4 1 1</inkml:trace>
  <inkml:trace contextRef="#ctx0" brushRef="#br0" timeOffset="360">385 0 104,'0'0'36,"0"0"0,4 14 1,0-1-26,4 13-4,-2 2 0,6 11-1,-4 6-3,3 7 0,-1 0-1,-2 3-1,2 1 0,-3-7 0,-1-3-1,1-4-1,-1-9 1,0-7-4,1-5 0,-4-10-7,7-1-17,-10-10-10,10-2 0,-10 2 1,5-20-1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05.4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6 340 43,'-11'2'26,"11"-2"3,0 0-3,0 0-8,0 0-1,0 0-2,5 12-4,-5-12-1,19 4-1,-7-6-2,7 5-2,3-6-1,5 2-1,4-3-2,2-2 0,3-1-2,-2-1-2,4 1-4,-6-4-5,4 7-10,-6-2-12,-2-1-1,-4 1 1,-4 0 0</inkml:trace>
  <inkml:trace contextRef="#ctx0" brushRef="#br0" timeOffset="391">699 13 76,'0'0'31,"5"-10"2,-5 10-3,0 0-18,-1 13 0,1 3-3,-6 1-2,2 9 0,-4 0-1,3 8-1,-4-4 1,3 1-2,0-3 0,5-1-1,3-6 0,5-5-1,6-6 0,7-5-1,5-4-1,4-3-1,6-3-2,-1-4-1,5 2-4,-5-9-7,5 8-17,-9-7-7,-2 1 1,-9-2 1</inkml:trace>
  <inkml:trace contextRef="#ctx0" brushRef="#br0" timeOffset="719">964 0 101,'0'0'36,"0"0"0,0 0 0,3 24-26,1-6-2,5 15-2,-2 4-1,3 12-1,-3 6 0,0 5-1,0 5-1,1 6 1,-3-1-2,1-4-1,0-4 0,0-3 0,1-9 0,0-6 0,0-8 0,-3-10 0,3-6 0,-2-9 0,-5-11-1,7 11-4,-7-11-3,0 0-7,10-11-18,-9 1-5,0-1 0,-1-1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32.76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24 78 48,'-10'-7'29,"10"7"1,0 0 0,-13-15-9,13 15-4,-2-10-3,2 10-3,6-11-3,4 7-2,0-4-1,6 3-1,3-2-1,5 2-1,5 2-1,1 1 0,1 2 0,1 3 0,-3 2-1,-5 3 0,-5 3 0,-8 2 1,-9 4-1,-4 2 1,-8 1 0,-5 2-1,-5 1 2,-2 1-1,0-3 0,2 0 0,2-2 0,4-4 1,5-4-1,4 1 0,5-12 1,8 17-1,5-10 0,6 0 0,5 0 0,4 3-1,4 3 1,2 1-1,0 2 0,-2 3 0,-4 3 0,-3 3 1,-6 1-1,-4 1 1,-7-1 0,-4 2-1,-6-3 0,-5 0 0,-4-3 0,-5 0 0,-4-2 0,-4 0 0,0-7 0,-5 2 0,-3-7 0,-3 0 0,0-3 0,-1-3 0,3-4 0,3-4 0,-1-1 0,6-3 0,4 2 0,6-5 0,6 5 0,1-8-5,8 16-26,5-18-8,-5 18-2,15-19 2,-3 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47.3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413 409 49,'0'0'31,"0"0"0,0 0 2,-2-15-11,2 15-4,0 0-4,-1 14-3,1-14-3,-9 28-1,1-4-1,0 10-1,-5 6-2,-2 10 1,-2 4-2,-2 5 0,-2 3-1,-1 3 0,0-3-2,1-5 0,4-5-1,-1-12-2,6-3-4,-3-20-9,11-7-17,4-10-5,-11-29 1,4-7 0</inkml:trace>
  <inkml:trace contextRef="#ctx0" brushRef="#br0" timeOffset="328">-6 460 94,'0'0'36,"-8"-11"-1,8 11 2,0 0-26,8 16 0,0-3-3,8 9-2,3 2-1,8 9-1,2 0-1,7 5 0,4 2-1,6 3-2,2-2 0,2 2 0,-1-3 0,-1 2 0,-3-3 0,-4-4 0,-5-1 0,-7-9-1,-4-2-3,-8-9-3,-1 2-4,-16-16-16,10 0-13,-10 0 1,-4-18 0,-3 1 1</inkml:trace>
  <inkml:trace contextRef="#ctx0" brushRef="#br0" timeOffset="844">806 86 80,'5'-15'33,"2"1"-1,-1-1 1,8 6-20,-6-6-2,9 8-3,-3-1-2,6 6-2,-2 0-1,1 7-1,-3 3-1,-1 6 0,-3 4 0,-4 7 0,-5 0-1,-4 5 1,-4 3 0,-5 0 1,-2 0-1,-1-1 1,0-3 1,0-1-1,3-2 1,2-3 0,2-3-1,6-2 0,4-1-1,4-3 1,3-4-1,8-2-1,1-3-1,4-3-1,5-1-2,-4-6-4,6 8-8,-8-10-23,2 2 1,-6-3 0,-4 2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9.8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 45 39,'0'0'26,"0"0"3,7-11-1,2 9-11,-9 2-3,19-6-3,-7 0-4,5 4-2,1-1-2,3 3-2,4-3 0,0 2-3,4 2-3,-4-4-8,3 0-13,1 3-4,-4-4 0,0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50.8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-6 42 18,'0'0'26,"0"0"1,0 0 2,0 0-8,-1-15-1,1 15-5,0 0-2,0 0-3,0 0-1,0 0-1,9 2-2,-9-2 0,14 3-1,-1 2 0,3-3-1,5 1-1,3-2 0,6-1-1,3-3-1,6 1-1,0-1 0,0-3 0,-1 0 0,-3 0-1,-3 1-2,-8-1-3,0 7-4,-14-9-8,1 7-19,-11 1 0,0 0 0,0 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52.2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 81 80,'4'-11'34,"-4"11"0,6-16 1,-6 16-23,0 0-1,0 0-3,0 0-1,-3 24-2,1 2-1,-4 3 0,2 11 0,-1 0-3,3 5 1,1-2-2,4-4 1,4-5-2,6-5 1,5-8-1,5-10 0,6-7 0,3-6-2,2-4-2,-2-7-3,4 6-14,-6-9-17,-2 3 2,-6-3-1,-2-1 1</inkml:trace>
  <inkml:trace contextRef="#ctx0" brushRef="#br0" timeOffset="344">394-1 106,'0'0'37,"-11"10"0,5 0 0,6 13-30,-1 6-1,5 12-1,-1 6-4,3 10 1,0 2-2,1 5 0,0 3-1,3-3 0,0-3-3,1-8 0,1-3-3,-2-19-9,8-5-23,-1-18 1,0-10-1,2-15 1</inkml:trace>
  <inkml:trace contextRef="#ctx0" brushRef="#br0" timeOffset="687">991 175 103,'-16'29'36,"-1"7"0,-5 1-2,1 8-30,-2-2-2,1 3 0,1 1-3,1-4-2,4-2-3,-6-12-8,9-1-22,-5-9-1,2-8 1,-2-12-1</inkml:trace>
  <inkml:trace contextRef="#ctx0" brushRef="#br0" timeOffset="891">562 223 105,'0'0'39,"-10"0"-1,10 0 2,7 18-32,9 1-1,3 2-3,8 7 0,5 2-3,5 5 1,5 1-2,3 0 1,1-3-1,2 1 0,0-5 0,-2-1 0,-3-5-1,-2-2 0,-5-2-2,-8-4 0,-4 1-1,-12-4-2,0 6-5,-12-18-13,-2 17-15,2-17 0,-9 11 0,9-11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53.9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0 246 74,'0'0'37,"0"0"-1,0 0 1,0 0-21,0 0-3,15 15-4,-7-8-4,9 6 0,2-3-2,7 4 1,8-2-1,6-3-2,5-4 1,4-4-3,2-4 0,0-5-3,1 0-1,-6-9-6,-3 7-9,-14-9-19,-4 2 2,-14-5-1,-8 2 3</inkml:trace>
  <inkml:trace contextRef="#ctx0" brushRef="#br0" timeOffset="266">304-2 89,'-14'2'37,"3"6"0,-1 1 1,4 11-19,-4-4-9,9 14-2,0 0-3,4 7-1,2 1-2,3 6-1,1-1-1,2 3 0,4 2-1,1-3 0,0-2-1,0-2 0,3 0-3,-1-10-5,9 7-17,-4-16-12,3 0-1,1-12 1,4-2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29:54.84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9 90 84,'-6'-11'34,"1"1"1,5 10 0,3-25-21,12 18-2,0-6-3,13 5-3,3 0-2,9 3 0,1 1-2,5 5 0,-1 2-1,-3 6 0,-4 3-1,-5 3 0,-7 2 0,-10 2 0,-7 2 0,-8-1 1,-5 2-1,-6-1 1,-3 0 0,-2 1 0,0-3 1,2 3-1,4 1-1,6-1 1,4 0-2,9 0 2,5 0-3,7 1 3,4-3-3,3 1 2,2-3-1,-1 2 1,0-2 0,-6 2 0,-3 1 0,-7 0 0,-5-1 1,-4 2-1,-5 0 1,-5 1-1,-5 0 1,-5 2 0,-4-2 0,-1-1 0,-4-3-1,-2 0 1,-1-3 0,-1-4-1,-3-6 0,1-2 0,1-4 0,0-4-1,1 1 0,-2-4-1,3 2-1,0-1-2,7 4-4,-3-8-18,9 10-13,3-6 0,11 6 1,-1-11-1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30:04.89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-5-10 30,'0'0'22,"2"12"2,-2-12-1,0 0-12,1 9 2,-1-9-2,7 14-1,-7-14-1,9 18 0,-4-6-2,6 9 0,-4-6-1,5 11 0,-4 0-1,4 14 0,-2 1 0,1 14-1,0 4-1,1 15 0,-1 9 0,2 9 0,0 3-2,0 8 1,2 2-2,2 7 1,0-3-1,1 1 2,3-4-2,-1 3 1,0-4 1,1 3-1,-3-3 3,0-6-3,1-3 3,0-12-3,-2-7 2,2-11-2,0-6 1,2-13-1,1-13 0,1-8 0,3-4 0,0-7-1,2-7 1,2-2 0,1-5-1,1-1 0,1 0 0,5-2 0,1-4 1,4 2-1,5 0 0,4-6 0,4 2 0,10-2-1,5 2 2,4-1-1,9 1 0,6 0 0,6 3 0,6 2 0,7 0 0,7 1 0,8 1 0,11-2 0,8-1 0,13 1-1,11-3 1,4 0-1,12-1 1,7 4-1,7-3 1,0 3 0,2 0 0,2 3-1,0 4 1,0-2 0,1 2 0,-6-1-1,2 0 1,-3 0 0,-5 0 0,-4-3 0,-4 1 1,-7-1-1,-6-1 1,-5-2 0,-11 4 0,-4-1-1,-7 2 1,-6-1-1,-4-1 0,-8 2 0,-5-2 0,-3 0 0,-4 0 0,-8 0 0,-3 1 0,-7-1 0,-8 0-1,-5 0 2,-8 1-2,-7-1 1,-8 0 0,-7-3 0,-7-2 0,-5-2 0,-5 0 0,-4-1 0,-3 0 0,-4-2 0,-2 2 0,-2-3 0,-2 2 0,-5 1 0,0-2 0,-3 0 1,-9 10-1,10-16 0,-10 16 0,4-19 0,-4 7 0,-1-1 0,0-4 0,-1-6 0,0-4-1,-1-4 2,0-10-2,1-9 1,-4-5-2,0-10 3,-3-7-4,0-7 4,-3-12-3,-2-2 1,-3-6 1,-2 1 0,-1-4 3,-3 5-3,-2-4 2,-2 8-1,-4 3 1,-1 8-1,-2 7 0,-3 7-1,-1 5-2,2 10 3,2 7-3,2 12 3,5 4-3,3 2 3,6 5-1,4 7 0,3 0 3,3 3-3,8 13 0,-11-17 0,11 17 0,-8-11 0,8 11 0,0 0 0,-7-11 0,7 11 0,-10-3 0,10 3 0,-19-2 0,4 4 0,-2-1 0,-4 0 0,-4 0 0,-4 0 0,-4-1 0,-4 0 0,-2 0 0,-6-1 0,-4 0 0,-4 0 0,-6 0 0,-4 1 0,-5-3 0,1 1 0,-7 0 0,-3-3 0,-2 2 0,-4-2 0,1-2 0,-2-1 0,0 0 0,-5-1 0,0 0 0,-3 1 0,-2-3-1,0 0 1,-4 2 0,-4 1-1,-5 1 1,-1 0 0,-5-1 0,-5 2-1,-7-1 1,-5-1 0,-4 0 0,-6 1 1,-4 3-1,-3 0 0,-4-1 1,1 2-1,-2 1 0,-4 1 1,0 0-1,2 1 0,2-1 0,0 0 0,2-1 0,2 0 0,2 0 0,1 0 0,4 1 0,-1 1 0,2 0 0,-3 1 0,8 2 0,-2 0 0,2 0 0,1 0 0,5 0 0,3-1 0,5-1 0,5 0 0,5-2 0,3 0 0,5-1 0,7 1 0,5-2 0,7 2 0,4 0 0,5 0 0,7 2 0,7-1 0,3 1-1,11 0 1,3-2 0,6 1 0,5-1 0,6 1 0,5-2 0,5 1 0,4-1 1,5 2-1,8 0 0,-9 0 0,9 0 0,0 0 0,0 0-1,0 0 0,0 0 0,0 0-2,0 0-1,0 0-4,8 19-13,-8-19-18,0 0-1,3-19 1,-3 5-1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2.48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-1 101 22,'7'-13'23,"2"8"0,-3-5-2,5-1-13,3 3-1,4-3-1,4 2-2,2-2 0,4 4-2,0-1 0,3 4 1,-1 0-1,0 5 0,-3 4 0,-2 5 2,-5 5 0,-2 7 2,-9 3-2,-5 10 1,-7 4 0,-5 8-1,-10 0 0,-3 6-1,-5-2-1,-3-1 0,0-5-1,0-4 0,2-9 0,6-7 0,3-8 0,6-3 0,3-7 0,9-7 0,0 0 0,9 0-1,4-8 1,6-1-1,4-3 0,5-4-2,6 2-2,-1-6-3,6 5-5,-6-6-9,2 1-10,0 4-1,-7 0 0,-2 5 2</inkml:trace>
  <inkml:trace contextRef="#ctx0" brushRef="#br0" timeOffset="609">883 223 53,'0'0'29,"0"0"0,0 13 1,-3 7-23,-5 1 0,3 12-1,-5 1-1,1 6-1,-3-1 0,0 5-1,-1-4 0,0 1-1,0-5-1,0-6-4,4 0-5,-3-13-14,1-4-9,11-13-1,-11-3 1,10-15-2</inkml:trace>
  <inkml:trace contextRef="#ctx0" brushRef="#br0" timeOffset="906">615 276 48,'9'20'30,"-2"-5"0,7 0-5,2 12-13,1-4 1,6 10-4,1-5-2,6 4-2,-1-2-1,6 1-1,-3-2 0,2-2-1,-1-2 0,-1-4-2,-1-1-1,-4-6-6,1 4-12,-6-8-13,-5-5-2,-4 1 2,-4-6-2</inkml:trace>
  <inkml:trace contextRef="#ctx0" brushRef="#br0" timeOffset="19719">1368 451 21,'0'0'16,"-3"-10"0,3 10 2,0 0 0,0 0-1,8-11-1,-8 11-1,0 0-1,10 2-2,-10-2-1,10-2-2,-10 2-1,17-3-2,-6-3 0,7 4-2,-1-5 0,6 1-1,1-3-1,3 1-1,1 0 0,0 0 0,1 1-2,-4-1 0,-1 3-2,-6-2-3,2 10-7,-10-7-14,0 4-9,-10 0 0,11 5 0,-11-5 1</inkml:trace>
  <inkml:trace contextRef="#ctx0" brushRef="#br0" timeOffset="20250">2159 66 52,'10'-16'31,"-10"16"0,0 0 1,5-14-19,-5 14-1,0 0-1,11 17-1,-9-4-3,5 12 1,-3 3 0,3 13-1,-2 5-2,3 9 0,-1 4-2,1 2 0,1 1-1,0-3-1,0-4 1,4-10-2,1-6 0,0-10-3,2-5-3,-4-15-13,4-2-18,-4-10-3,0-2 1,-8-6-1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6.5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686 319 27,'0'0'25,"3"-15"2,-3 15-1,13-17-7,-2 6-6,6 5-2,1-4-2,7 8-2,-1 1-2,3 5-1,-1 5-1,0 5 0,-2 5 0,-2 7-1,-8 4 0,-2 6 0,-6 2-1,-4 3 1,-4 1-1,-4 0 0,-3-1-1,-1-6 2,-2-2-2,2-6 2,1-5-1,1-5 0,2-5 0,6-12 0,-3 11 0,3-11 0,16-3-1,-1-4-2,8 0-1,4-4-3,6 3-5,1-6-11,6 0-10,2 4-1,-3-3 1,1 5 1</inkml:trace>
  <inkml:trace contextRef="#ctx0" brushRef="#br0" timeOffset="531">1565 385 70,'0'0'30,"0"0"1,-11 15 1,4 3-23,2 20 0,-6 3-1,1 14-2,-4 2-1,-1 10-1,-2-4-2,0-2-1,1-6-2,1-10-3,3-4-6,-3-15-15,2-9-7,3-13-1,0-16 0,1-8 0</inkml:trace>
  <inkml:trace contextRef="#ctx0" brushRef="#br0" timeOffset="765">1236 491 64,'-12'-9'30,"12"9"1,0 0-1,0 0-17,20 21-2,-7-5-1,9 8-4,0 2 0,7 5-2,0 1 0,5 3-2,0-4-1,2-4-1,1-1-4,-3-8-6,6-1-17,-6-4-8,-4-7 1,-3-4-1</inkml:trace>
  <inkml:trace contextRef="#ctx0" brushRef="#br0" timeOffset="1172">1718 35 41,'16'-7'26,"-4"-4"0,7 6 0,-3 0-16,1 2-1,3 4-1,-3 1-2,0 5-2,-4 1 0,0 6 1,-5-2 0,0 6 0,-7-2-1,1 2 1,-3 1-1,1-1 0,-3-1-1,2 0 0,-1-5-1,3 1 0,-1-13 0,3 18-2,-3-18 0,12 8-2,1-4-5,-1-7-9,9-1-17,2-1 1,1-4-1,4 0 0</inkml:trace>
  <inkml:trace contextRef="#ctx0" brushRef="#br0" timeOffset="5953">-4 648 38,'-1'-10'24,"1"10"0,0 0 0,8-13-15,-8 13-1,13-2 0,-1 4-1,-3-3-1,7 3-1,-2-2 1,5 2 0,-2-5-2,5 2-1,1 0-3,-2-5-7,2 4-12,-1 1-9,-6-5-2,-2 6 1,-14 0-1</inkml:trace>
  <inkml:trace contextRef="#ctx0" brushRef="#br0" timeOffset="6515">556 0 45,'-19'14'28,"10"2"2,-2 7 0,-3 7-16,9 17 0,-5 5-1,6 18-2,-1 7-4,8 12 0,2 4-3,6 4-1,7 1-2,7-4-2,9-2-6,4-13-13,10-10-12,9-13-2,6-16 1,9-13-1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39.87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-2 45 39,'0'0'26,"0"0"3,7-11-1,2 9-11,-9 2-3,19-6-3,-7 0-4,5 4-2,1-1-2,3 3-2,4-3 0,0 2-3,4 2-3,-4-4-8,3 0-13,1 3-4,-4-4 0,0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40.31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1 403 38,'0'0'26,"-5"-15"1,5 15 1,0 0-14,0 0-1,9 23-1,-5-6-2,5 11-3,-3 4 0,2 10-1,2 1-1,1 5-4,1-1-3,0-6-7,4 0-15,1-6-8,-2-12 0,3-6 0,-3-14 0</inkml:trace>
  <inkml:trace contextRef="#ctx0" brushRef="#br0" timeOffset="313">469 242 69,'-10'-11'30,"1"15"2,-5 4-1,-3 4-20,6 15-1,-3 1-1,4 10-3,0 2-1,7 6-1,3-4 0,11-1-2,6-5 0,8-8 0,5-9-1,7-10 0,3-11-1,6-10 1,-2-11 0,-2-9-1,-4-7 0,-5-5 0,-6-3 1,-9 1-2,-9 3 0,-12 2 0,-10 7 0,-8 7-1,-5 10-1,-7 7-2,1 10-2,-3 0-3,7 9-6,1-1-10,7 2-8,7 1 1,4-4 1,9-7 2</inkml:trace>
  <inkml:trace contextRef="#ctx0" brushRef="#br0" timeOffset="766">505 676 83,'-15'20'34,"3"3"-2,0 0 1,4-2-25,8 12-2,3-3-1,8 1-2,7-4-1,7-4-1,4-6 0,8-8 0,2-9 0,4-11-1,-1-6-1,-2-6 1,-3-7 0,-5-4-1,-7-2 1,-9-3 0,-6 2 0,-11 1 0,-8 3 0,-6 3 0,-10 6-1,-3 3 1,-2 6-3,-1 2-3,5 11-11,3 0-16,7-2 0,16 4 0,-9-7-1</inkml:trace>
  <inkml:trace contextRef="#ctx0" brushRef="#br0" timeOffset="1203">1483 368 72,'-24'-8'28,"7"6"0,-4-1-3,2 5-20,5 7 1,-3 3 0,3 7 0,-4 5 0,5 12 0,-5 3 1,4 11-1,-1 0 0,5 7-2,0 0-2,6 0-2,5-3-5,1-12-7,9-4-13,0-13-9,-3-11 0,4-11 0,-2-14-1</inkml:trace>
  <inkml:trace contextRef="#ctx0" brushRef="#br0" timeOffset="1500">1077 421 73,'0'0'34,"9"19"0,10-3 0,11 10-21,-5 1-2,12 10-2,-1 0-4,5 3-2,-1-2-1,1 0-2,0-2-1,-3-8-3,4 0-3,-7-9-11,-1-4-16,-5-2-1,-7-3 1,-8-2 0</inkml:trace>
  <inkml:trace contextRef="#ctx0" brushRef="#br0" timeOffset="3531">1682 0 39,'0'0'30,"17"10"1,-5 0 1,2 3-11,6 15-5,-5 1 0,9 14-4,-6 3-3,4 16-3,-5 3-1,2 11-2,-4 1 0,0-2-2,-4-2-1,-1-9-1,-2-4-2,-5-14-9,3-10-23,-4-11 1,-4-9-1,2-16-1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47.5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 43 47,'0'0'26,"-10"-15"0,10 15 0,0 0-12,7-11-2,3 10-2,1-3-3,5 4-3,2-1 0,6-1-4,4 4-6,0-2-15,3-6-7,5 6-1,-2-5 0,4 3-1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44.65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-3 5 17,'0'0'22,"9"-4"1,-9 4 1,26-2-6,-3 3-6,6 0 0,9 2-2,7-1-1,9 5-2,6 1 0,11 4-1,7-2 1,12 7-2,7-2 0,13 5 0,9-3 0,19 2-1,12-4-1,15 1 1,11-1-1,13 0 0,10-2-1,12 3 1,1-3-1,8 2 1,1-2-1,0 1-1,1-3 1,-2 0-1,-5-3 0,-2-2-1,-7-2 1,-15-1-1,-10 1 1,-14-1-1,-17-1-1,-16-1 0,-19 4-1,-22-3-2,-15 4-2,-21-5-4,-9 5-2,-21-9-7,-6 4-9,-21-1-6,0 0 0,0 0 3,-13-15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47.9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440 236 77,'-14'1'31,"14"-1"0,-21 21-2,6-5-19,2 14-1,-6 0-2,0 9-4,-4 0 0,0 4-1,-2-2 0,1-3-1,-1-6-2,2-5-4,3-2-8,1-10-16,2-9-3,2-5-1,0-11 1</inkml:trace>
  <inkml:trace contextRef="#ctx0" brushRef="#br0" timeOffset="219">-2 239 89,'0'0'35,"0"0"0,7 12 0,10 3-23,0-5-3,11 12-2,3-2-2,6 6-2,2-1-2,4 1 0,-1 0 0,0 0-2,-2 2-2,-4-6-7,2 2-19,-6-3-7,-3-3 0,-1-2 0</inkml:trace>
  <inkml:trace contextRef="#ctx0" brushRef="#br0" timeOffset="735">879 348 80,'0'0'33,"-12"-16"0,12 16 1,6-17-22,11 20-1,2-7-3,9 7-3,4-2-2,8 3 0,6 0-1,3 0-2,1 0 0,1-4-3,1 2-3,-6-6-6,2 2-12,-10-1-11,-10-5 0,-6 0 1,-10-3-1</inkml:trace>
  <inkml:trace contextRef="#ctx0" brushRef="#br0" timeOffset="1016">1094 112 89,'0'0'36,"-11"20"-1,11-2 1,3 9-20,2 3-9,9 11-1,0 2-3,8 5-2,2 1-3,1-5-2,6 2-8,-4-9-17,5-4-7,1-10 1,1-7 0</inkml:trace>
  <inkml:trace contextRef="#ctx0" brushRef="#br0" timeOffset="1391">1985 57 34,'-20'-19'28,"11"12"1,-6-3 2,1 0-7,0 7-5,-5-4-2,3 12-5,-7-3-1,5 12-3,-4 0-2,6 13 0,1 0-2,5 10 0,5 0-2,12 5 1,7-2-2,6-1 0,8-4-2,7-8 1,4-9-1,5-10 0,1-7 1,-3-11-1,-2-7 0,-5-10 0,-7-4 0,-6-6 1,-9 0 0,-9 1 0,-9 2 0,-6 1-1,-3 8-1,-4 2-4,4 11-7,-5 3-22,4 3-1,5 4 1,10 2-2</inkml:trace>
  <inkml:trace contextRef="#ctx0" brushRef="#br0" timeOffset="1860">2033 456 61,'-15'20'30,"4"4"1,-2-2 0,3-1-16,4 8-3,-1-4-4,8 4-3,3-4-2,7 0 0,4-3-2,6-5 1,5-5-1,4-7 1,2-6-2,1-7 1,-2-6 1,-1-4 0,-5-6 0,-4-4 0,-7-3 0,-3-2-1,-8-1 2,-6 1-2,-6 0 1,-4 2-1,-9 2 0,-1 3 0,-4 3-1,-1 5 1,0 3-1,2 4-3,5 7-6,0 0-25,8 1-1,4 1 0,9 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56.14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2256 142 49,'0'0'30,"5"-16"1,-5 16 0,0 0-11,-11 15-2,8 6-3,-8-2-3,6 13-4,-8-2 1,2 8-3,-4 0 0,2 2-2,-2-2-2,0-1 0,-2-2-2,1-5 0,0 0-5,1-10-5,6 0-14,-2-10-13,3-6-1,-3-10 0,3-5 1</inkml:trace>
  <inkml:trace contextRef="#ctx0" brushRef="#br0" timeOffset="281">1851 245 101,'-9'-11'34,"9"11"3,10-1-3,5 11-22,2-1-3,10 6-3,0 1 0,10 5-2,0 0 0,5 3-2,0 0 0,2 1-1,-2 0 0,0-1 0,-2-2-1,-1 0 0,-3-3-2,-6-2 0,-2-1-3,-7-7-3,1 5-7,-10-6-23,0-2-1,-12-6 1,14 1 0</inkml:trace>
  <inkml:trace contextRef="#ctx0" brushRef="#br0" timeOffset="891">2832 352 101,'-13'-6'36,"2"1"-1,11 5-4,-12-10-19,12 10-2,11-2-5,2 3-3,3-1 0,6 3-2,4-1 0,5-2-6,7 7-12,1-4-19,2 2 1,0-3 0,3 2 0</inkml:trace>
  <inkml:trace contextRef="#ctx0" brushRef="#br0" timeOffset="1266">3793 120 53,'-13'-17'29,"4"3"0,-2 1 1,-1 3-13,12 10-1,-20-2-4,13 14-1,-7 1-2,4 14-1,-4 0-1,6 11-1,0-1 0,8 6-3,0-1 2,11-2-4,5-3 0,7-7-1,7-7 0,4-9-1,3-9 0,-1-9 1,2-10-1,-5-8 1,-3-5 0,-6-7 1,-9-2-1,-8-2 1,-8 1-1,-8 4 1,-7 2-1,-6 5 0,-4 5 0,0 8-1,1 6-1,1 2-5,9 11-6,-1 0-20,16-6-4,-10 19 0,14-6 1</inkml:trace>
  <inkml:trace contextRef="#ctx0" brushRef="#br0" timeOffset="1750">3751 525 83,'-23'7'36,"4"1"0,1 3-1,3 6-15,-3 1-12,12 7-2,2 4-3,7 7-1,6-1 0,5 5-1,5-7 1,8-3-1,7-9-1,5-7 1,2-13-1,2-13 0,0-7 1,-5-10-1,-3-6 0,-7-3 0,-7-2 1,-9 0-1,-8 5 1,-9 5-1,-9 4 0,-6 4 0,-4 6 0,-4 6-1,-1 4 0,1 3-3,6 7-6,-2-4-17,9 6-10,5-1 0,10-5-1,-5 12 1</inkml:trace>
  <inkml:trace contextRef="#ctx0" brushRef="#br0" timeOffset="2360">1111 1208 64,'-23'-7'33,"3"-2"-1,8 2 2,12 7-19,-2-11-1,18 15-3,5-10-5,17 11-1,8-6-1,17 5 0,13-6-1,17 5 1,15-5-1,21 2 0,19-1 0,19-1 0,19-1 0,15 8-1,15 2 0,12 2 0,5 6-1,2 2 0,-6 4 1,-6 6-1,-9 0-1,-10 0 0,-13 0 0,-16-2 0,-13-1-1,-22-4-3,-11-1-3,-27-12-7,-13 6-14,-30-13-11,-21-2 0,-22-11 2,-17-2-1</inkml:trace>
  <inkml:trace contextRef="#ctx0" brushRef="#br0" timeOffset="3125">1257 27 81,'-2'-12'33,"2"12"0,-7-10-4,-2 5-12,5 17-4,-6 0-4,2 15-2,-3 3-1,3 11 0,-3 7 0,4 11-3,1 3 0,6 3-1,4 1-1,9-1-4,9 2-3,7-14-14,13 2-19,10-13 1,11-7 0,7-13-1</inkml:trace>
  <inkml:trace contextRef="#ctx0" brushRef="#br0" timeOffset="3688">4417 67 59,'0'0'29,"5"-16"1,-5 16 1,17-4-16,-8 2 0,12 12-3,-4-1-4,6 10 0,-2 3-1,5 10-1,-3 4 0,0 9-3,-6 6 1,0 7-2,-6 1 0,-2 3-1,-3-1-1,-4-1-1,-1-2-3,-6-12-6,6-2-27,-8-10 1,-2-9-1,-1-10 0</inkml:trace>
  <inkml:trace contextRef="#ctx0" brushRef="#br0" timeOffset="4266">-3 213 79,'0'0'36,"0"0"-2,8 0 2,-8 0-14,12 2-10,-12-2-4,19 6-3,-5-2 0,6 1-2,3 1-1,7-2-1,4 0 0,6-1 0,2-1-1,3-2 0,2 2-3,-3-6-5,6 6-21,-12-3-8,-4 2 0,-10 1-2,-5 0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8:01.26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139 42 61,'-17'5'31,"6"0"2,-2 7-1,-6-2-16,7 19-1,-7-5-3,7 15-2,-4 0-3,8 11 0,-2-2-2,9 6-1,4-2-1,8-3 0,8-4-2,8-9 0,8-10 1,6-11-2,5-10 1,1-11-1,-1-10 1,-1-9-1,-6-10 1,-6-8-1,-10-4 0,-10-4 0,-11-2 0,-9 2 0,-10 1 1,-7 7-1,-8 5 0,-5 5 0,-3 8-1,2 5 1,3 6 0,2 1-2,6 8-4,1-8-8,14 11-24,3-3 1,9 5-2,0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8:03.17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6 220 62,'0'0'33,"-11"-14"1,11 14 0,3 15-21,0-1-2,9 18-1,-1 5-4,7 13 0,1 3-1,2 9-1,0 0-1,2 3 0,-2-7-1,-2-6-1,-2-9 0,-3-8 0,-5-12 1,-1-12-1,-8-11-1,1-15-1,-8-11 2,-3-13-2,-1-12-1,-4-15 1,0-8-1,0-6 1,3 1-1,2 0 2,4 6-1,5 9 1,5 8 1,8 16-1,6 8 0,7 10 0,6 8 0,5 6 0,2 8 0,3 5-1,-3 8 1,-6 6 0,-5 5-1,-9 8 2,-7 3-1,-10 5 0,-7 4 0,-9 3 1,-6 2-1,-4-2 2,-4 1-1,-3-6 1,0 0 0,1-5 0,2-6 0,5-1 1,6-3 0,8-3 0,7-3 0,11 0-1,8-3 0,9 0 0,8-1-1,8-5 0,6 0-1,3-3 1,3-2-2,-2-1 0,-3-3-2,-6 0 0,-4 0-3,-9-5-4,-1 9-13,-10-6-17,-6 1 0,-12-2 1,10 1 0</inkml:trace>
  <inkml:trace contextRef="#ctx0" brushRef="#br0" timeOffset="829">958 324 80,'-9'-8'36,"9"8"1,0 0 0,12-10-26,5 13-2,3-6-3,8 4-1,0-5-2,5 1-2,1-1 0,-1-1-3,-1 1-3,-8-5-10,1 5-22,-8 0 0,-3 3-1,-14 1 1</inkml:trace>
  <inkml:trace contextRef="#ctx0" brushRef="#br0" timeOffset="1094">1018 568 78,'-9'16'36,"9"-16"0,0 0 0,16 5-21,0-4-10,3-1-4,7-1-5,8 2-21,0-4-11,3-2 0,1-2 0,-1-2 0</inkml:trace>
  <inkml:trace contextRef="#ctx0" brushRef="#br0" timeOffset="1563">1738 286 82,'-13'0'35,"-3"3"1,0 10 0,-7 1-27,9 14 0,-5 1-3,7 8 0,-1 3-2,6 7 1,4 0-1,8 0 0,5-2-1,10-3 0,7-8-1,7-6 0,5-10 0,5-10-1,1-9-1,2-11 0,-2-10 1,-7-12-2,-4-9 1,-8-6-1,-8-7 1,-12-3-1,-11 2 0,-13 2 1,-9 8-1,-7 8 0,-3 9 1,-3 11-1,1 13-2,0 5-6,14 11-30,4 2-1,10 2 0,6-2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0-26T03:17:44.65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-3 5 17,'0'0'22,"9"-4"1,-9 4 1,26-2-6,-3 3-6,6 0 0,9 2-2,7-1-1,9 5-2,6 1 0,11 4-1,7-2 1,12 7-2,7-2 0,13 5 0,9-3 0,19 2-1,12-4-1,15 1 1,11-1-1,13 0 0,10-2-1,12 3 1,1-3-1,8 2 1,1-2-1,0 1-1,1-3 1,-2 0-1,-5-3 0,-2-2-1,-7-2 1,-15-1-1,-10 1 1,-14-1-1,-17-1-1,-16-1 0,-19 4-1,-22-3-2,-15 4-2,-21-5-4,-9 5-2,-21-9-7,-6 4-9,-21-1-6,0 0 0,0 0 3,-13-15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06.53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35 224 62,'-3'-16'32,"-3"3"1,6 13 0,-4-12-18,4 12 0,-8 12-4,2 4-2,6 13-2,-3 3-2,2 13-1,-1 5 0,1 9-2,0 3 0,3 5 0,1-2-2,1-4-3,4 2-3,-1-15-11,6 0-19,3-11 0,-1-12-1,3-12 0</inkml:trace>
  <inkml:trace contextRef="#ctx0" brushRef="#br0" timeOffset="297">357 278 90,'0'0'35,"-11"7"0,7 15 1,-4 9-28,9 17-1,-3 6 0,8 13-1,2 2-2,7-2-2,7-3-1,6-10 0,6-10 0,7-13 0,2-16-1,2-16 1,-2-15 0,-4-12-1,-5-10 1,-8-7 0,-10-5 0,-9-1-1,-10 4 0,-10 5 1,-6 11-1,-9 12 1,-3 8-1,-3 13 0,4 11 0,1 11 1,4 10-1,9 8 0,5 4 0,9 1-1,9 3-1,5-7-6,11 0-20,1-9-10,3-11 1,3-11-1,2-14 1</inkml:trace>
  <inkml:trace contextRef="#ctx0" brushRef="#br0" timeOffset="750">1120 421 86,'0'0'35,"0"0"1,-7 18-1,1 1-18,-5 6-10,2 9-2,-4 7-1,-2 7 0,-1 3-3,0 2-1,-2 0-1,-1-4-3,5 2-7,-5-12-25,5-8 0,2-10 0,-1-11 0</inkml:trace>
  <inkml:trace contextRef="#ctx0" brushRef="#br0" timeOffset="985">819 474 105,'0'0'36,"-13"-11"2,13 11-2,-4 16-27,19 6-3,3 6-2,9 9 0,2 4-2,8 7 0,2 3-1,0-1-1,3 0-2,-6-6-3,1 3-9,-10-10-22,-1-9-1,-4-10 1,-7-5-2</inkml:trace>
  <inkml:trace contextRef="#ctx0" brushRef="#br0" timeOffset="1297">1213 8 86,'9'-8'34,"1"7"2,1 6-1,11 11-25,-7 3-1,10 13 0,-4 3-1,5 15-1,-4 6-1,1 14-2,-2 6-1,-6 10 0,-2 6-1,-6 1 0,-2-1-1,-4-5-2,0-3-6,-9-14-28,6-10-4,-2-16 1,-1-13-2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11.45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22 45 61,'-4'-12'33,"1"2"2,3 10 2,-8-12-8,8 12-12,0 0-5,-8-12-2,8 12-4,10 6-1,2 0-3,3 1-2,5-2-6,12 4-22,0-3-8,6-4-1,1-3-1,1-2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11.73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-3 250 100,'-1'-18'36,"3"1"1,3-3-1,8 5-19,3-3-11,10 9-2,5 0-1,4 7-1,1 3-1,2 8 0,-4 6-1,-8 7 0,-7 5 0,-8 2 0,-8 1 0,-7 1 0,-4 0 1,-4-4 0,0-3 0,1-4 0,4-5 0,6-1 0,1-14 1,18 17-1,0-11 0,10-1 0,4 0-1,5 1 1,3 2-1,-2 4 0,1 2 0,-5 2 0,-4 4 0,-8 2 0,-6 4 0,-8 2 0,-6 1 0,-8 0 0,-5 0 0,-7 0 0,-5-3 0,-5-3 0,-2-2 0,-1-6 0,2-3 0,2-5 0,7-1 0,-1-13-23,21 7-16,-7-19 0,17 3-2,8-5 2</inkml:trace>
  <inkml:trace contextRef="#ctx0" brushRef="#br0" timeOffset="547">1005 418 121,'-13'19'39,"-2"3"-1,1 6 0,-7 4-32,8 11 0,-1-2-4,0 3 0,1-2-3,1-7-5,6 3-9,-4-13-23,3-5 0,7-20 0,-14 8 0</inkml:trace>
  <inkml:trace contextRef="#ctx0" brushRef="#br0" timeOffset="735">722 414 125,'-8'-18'40,"8"18"0,0 0 0,15 4-30,2 8-10,10 9 0,8 2 0,8 5 0,4 1 0,4 1 0,5 0 0,-3-5 0,7-1-33,-8-4-7,-4-4-1,-10-3 1</inkml:trace>
  <inkml:trace contextRef="#ctx0" brushRef="#br0" timeOffset="1188">1445 379 90,'-6'-12'36,"6"12"-1,-7-16 2,7 16-14,9 1-15,4 6-2,15 6-1,7-1-1,12 0-1,9 1-2,9-3-3,6 2-5,-2-15-11,2 1-19,-10-6 0,-10-3 0,-14-4-1</inkml:trace>
  <inkml:trace contextRef="#ctx0" brushRef="#br0" timeOffset="1407">1756 252 83,'-20'0'35,"4"8"1,7 2 1,6 14-14,4 2-13,11 12-3,1 5-2,7 8 0,3 1-2,4 0-2,5 2-4,-1-7-5,6-1-21,-3-11-8,3-9 0,0-8 0,0-11-2</inkml:trace>
  <inkml:trace contextRef="#ctx0" brushRef="#br0" timeOffset="1672">2530 26 88,'-13'-12'34,"-5"3"2,-4 3-1,0 11-23,-9 0 1,2 14-4,-7 2 1,5 11-5,2 6 0,11 3-2,8 2 0,15 1-1,11-5-2,14-5 0,11-9 0,8-8 0,2-11 0,0-6 0,-6-10 0,-5-10 0,-9-3 0,-11-5 0,-7 0 0,-11-1 0,-9 1 0,-8 1-2,-4 9-3,-5-2-5,5 14-23,-2 3-4,5 6-2,2 4 1</inkml:trace>
  <inkml:trace contextRef="#ctx0" brushRef="#br0" timeOffset="2047">2534 489 68,'-19'28'30,"-2"-2"2,5 4 0,4 6-19,3-6-2,10 4-3,1-5 0,9-1-3,5-8-2,7-3 0,3-9-1,4-8 1,1-11-2,2-5 2,-3-7 0,-2-5 0,-6-5-1,-3-1 1,-10-2 1,-5 4-1,-9 1 0,-5 4-1,-8 4 0,-4 8-1,-5 3-1,-1 6-2,3 11-7,-3-2-29,6 3 1,3-1-1,3-4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21.1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715 426 60,'-23'-5'31,"4"-1"3,1-3 0,7 6-13,-4-10-3,15 13-4,-13-13-3,13 13-3,0 0-2,0 0-2,9-9-1,4 11-1,3 1-1,5 1 0,3 3-1,6-2-3,5 5-5,-4-9-21,7 4-8,-2-7-1,-1-1 0,-5-2 0</inkml:trace>
  <inkml:trace contextRef="#ctx0" brushRef="#br0" timeOffset="4687">141 8 107,'0'0'36,"-9"-12"0,-1 19-3,-7 2-18,6 20-5,-8 7-3,3 17-2,-5 13-1,4 17-2,4 11-2,7 4 0,6 7 0,8-2 0,15-2-1,9-15-9,21-3-28,8-21-2,8-12 1,6-14-1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cm"/>
          <inkml:channel name="Y" type="integer" max="16520" units="cm"/>
          <inkml:channel name="F" type="integer" max="255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INF" units="1/dev"/>
        </inkml:channelProperties>
      </inkml:inkSource>
      <inkml:timestamp xml:id="ts0" timeString="2011-11-02T18:48:22.30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-1 508 84,'-3'-18'34,"3"0"0,2 0 0,5 7-24,3-4-1,10 8-4,0 1-2,6 6-1,-1 5-1,1 4-1,0 6 0,-4 3 0,-5 4 0,-7 3 0,-5 1 0,-6 3 0,-4-2 0,-4 1 1,-3-5-1,2-1 1,0-3-1,3-2 1,4-7 0,3-10 1,8 16-1,5-11 0,3 0 0,6-1 0,5 0-1,4 2 1,1 3-1,2 2 0,-2 3 0,-4 4 0,-3 2 1,-5 5 0,-9 2 0,-6 5 1,-7-1 0,-7 3-1,-6-1 2,-6 2-2,-4-3 1,-1-3-1,-2-6 0,3-5-1,0-6-1,4-11-1,6-4-4,2-18-19,11-2-12,6-11 0,12-4 0,4-9 0</inkml:trace>
  <inkml:trace contextRef="#ctx0" brushRef="#br0" timeOffset="563">927 447 103,'-8'0'37,"-1"7"0,-4 3 1,3 13-27,-5 1-2,5 15-3,-5 1-2,4 11 0,-1 2-3,1 3 0,2 0-3,0-7-2,3 0-6,-5-16-19,7-4-9,-3-14-1,7-15 1,-15 0 0</inkml:trace>
  <inkml:trace contextRef="#ctx0" brushRef="#br0" timeOffset="781">602 581 106,'0'0'37,"-3"-12"1,3 12 1,16 7-26,6 10-4,3 0-4,9 12-1,2 1-1,2 5-2,1 3-1,2 0 0,-3-1 0,-4-1 0,-3-3 0,-5-5 0,-4-5 0,-5-5-2,-2 0-4,-15-18-9,14 15-23,-14-15-2,0 0 2,0 0-2</inkml:trace>
  <inkml:trace contextRef="#ctx0" brushRef="#br0" timeOffset="1781">1376 711 85,'7'-17'35,"-7"17"0,13-17 0,0 16-20,-3-5-4,9 7-3,1-1-3,8 5-2,3 0-1,7 1-1,3 0-1,4-5-1,2 0-2,-3-6-4,4 4-14,-10-11-15,-6-1 0,-12-5 0,-9-2 0</inkml:trace>
  <inkml:trace contextRef="#ctx0" brushRef="#br0" timeOffset="2000">1626 405 82,'-21'-14'36,"3"1"2,4 4-2,3-1-13,11 10-9,-4 18-5,11 3-2,2 5-4,4 12 0,3 5-2,3 15 1,4 2-2,3 3 0,1 1-2,-1-4-3,5 1-9,-2-13-24,3-10-1,-2-16 1,0-12-1</inkml:trace>
  <inkml:trace contextRef="#ctx0" brushRef="#br0" timeOffset="2281">2014 339 105,'6'-14'37,"5"4"0,-1 0 1,7 6-27,-2 0-3,9 8-3,-3 2-1,1 8-1,-2 2-1,1 6-1,-7 6-1,-2 5 1,-7 2-2,-4 6 1,-6 1-1,-3 2 2,-2 2 0,-1 2 0,0-3 0,2-4 0,5-2-1,3-4 0,4-7 0,7-3 0,7-8 0,5-9 0,7-3 0,4-7 0,4-2 0,-2-12-7,10 9-18,-10-13-15,-1-1 1,-10-8-1,-3-1 1</inkml:trace>
  <inkml:trace contextRef="#ctx0" brushRef="#br0" timeOffset="2688">2556 289 117,'0'0'37,"-12"12"0,10 3 0,-4 4-29,8 10-2,1 2-2,5 6-1,3 0-1,7 2 1,6-5-3,4-6 1,7-7-1,2-9-4,7-4-4,-6-13-22,5-7-8,-5-8-1,-1-7 0,-8-10 0</inkml:trace>
  <inkml:trace contextRef="#ctx0" brushRef="#br0" timeOffset="2922">2875 261 115,'-12'11'39,"7"9"-1,0 3-1,10 11-28,-4 4-2,7 10-3,-1 4-1,5 6-2,5 5-5,1-5-5,11 0-28,-6-5-1,2-6-1,-1-11 0</inkml:trace>
  <inkml:trace contextRef="#ctx0" brushRef="#br0" timeOffset="4125">3198-13 104,'0'0'35,"0"0"1,-10-8 0,10 8-27,11 19-1,0-2-2,12 10-1,3 3 0,9 10-1,1 9 0,5 9-2,0 7-1,-4 8-1,-2 10 0,-8 6 0,-6 1 0,-11-1 0,-5-2-5,-12-14-6,2-6-27,-14-15 0,-2-17-1,-6-18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FFE0-1604-419D-8611-8DD06C29D180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EAC4-3E07-4665-B30F-386040D5F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3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9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85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0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9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8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9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4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5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9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5F5E-1B2E-4144-9771-E11A6F13A2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4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25F5E-1B2E-4144-9771-E11A6F13A28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68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58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02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65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61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5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73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8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117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945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693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7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91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60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009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0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6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4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80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32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923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476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147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6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EAC4-3E07-4665-B30F-386040D5F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60EF1-A5CB-4AA5-A3CB-11A006272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CA552-568F-44E0-9389-969FFA6A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26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8271-3FA6-4B00-814D-7D563FAF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1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B106-540F-46EB-A072-F8DD5DAA7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1074-4EE4-416E-9DF4-E30B34B8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EAA6F-28FD-4451-BBBC-64A826639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0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501B-4D00-4799-A781-2EB7A8BB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4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41C2-8448-4D56-AD02-C9B8E6936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0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05A7-60B7-4A08-A882-D7F71420C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1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7FD2-2049-4B31-B076-20C387E91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7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7661-19DC-4730-B8F1-4352A3AE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D4E0E-C9CA-4E37-9A80-D1CF1CC17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8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3AF3C-C467-45BD-9A8A-67DD4960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7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24B5DA3-CE48-44E0-AA13-30AACB71C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24" Type="http://schemas.openxmlformats.org/officeDocument/2006/relationships/image" Target="../media/image13.emf"/><Relationship Id="rId32" Type="http://schemas.openxmlformats.org/officeDocument/2006/relationships/image" Target="../media/image17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customXml" Target="../ink/ink13.xml"/><Relationship Id="rId30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customXml" Target="../ink/ink21.xml"/><Relationship Id="rId18" Type="http://schemas.openxmlformats.org/officeDocument/2006/relationships/image" Target="../media/image33.emf"/><Relationship Id="rId26" Type="http://schemas.openxmlformats.org/officeDocument/2006/relationships/image" Target="../media/image37.emf"/><Relationship Id="rId39" Type="http://schemas.openxmlformats.org/officeDocument/2006/relationships/customXml" Target="../ink/ink34.xml"/><Relationship Id="rId3" Type="http://schemas.openxmlformats.org/officeDocument/2006/relationships/customXml" Target="../ink/ink16.xml"/><Relationship Id="rId21" Type="http://schemas.openxmlformats.org/officeDocument/2006/relationships/customXml" Target="../ink/ink25.xml"/><Relationship Id="rId34" Type="http://schemas.openxmlformats.org/officeDocument/2006/relationships/image" Target="../media/image41.emf"/><Relationship Id="rId7" Type="http://schemas.openxmlformats.org/officeDocument/2006/relationships/customXml" Target="../ink/ink18.xml"/><Relationship Id="rId12" Type="http://schemas.openxmlformats.org/officeDocument/2006/relationships/image" Target="../media/image30.emf"/><Relationship Id="rId17" Type="http://schemas.openxmlformats.org/officeDocument/2006/relationships/customXml" Target="../ink/ink23.xml"/><Relationship Id="rId25" Type="http://schemas.openxmlformats.org/officeDocument/2006/relationships/customXml" Target="../ink/ink27.xml"/><Relationship Id="rId33" Type="http://schemas.openxmlformats.org/officeDocument/2006/relationships/customXml" Target="../ink/ink31.xml"/><Relationship Id="rId38" Type="http://schemas.openxmlformats.org/officeDocument/2006/relationships/image" Target="../media/image43.emf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32.emf"/><Relationship Id="rId20" Type="http://schemas.openxmlformats.org/officeDocument/2006/relationships/image" Target="../media/image34.emf"/><Relationship Id="rId29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customXml" Target="../ink/ink20.xml"/><Relationship Id="rId24" Type="http://schemas.openxmlformats.org/officeDocument/2006/relationships/image" Target="../media/image36.emf"/><Relationship Id="rId32" Type="http://schemas.openxmlformats.org/officeDocument/2006/relationships/image" Target="../media/image40.emf"/><Relationship Id="rId37" Type="http://schemas.openxmlformats.org/officeDocument/2006/relationships/customXml" Target="../ink/ink33.xml"/><Relationship Id="rId40" Type="http://schemas.openxmlformats.org/officeDocument/2006/relationships/image" Target="../media/image44.emf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23" Type="http://schemas.openxmlformats.org/officeDocument/2006/relationships/customXml" Target="../ink/ink26.xml"/><Relationship Id="rId28" Type="http://schemas.openxmlformats.org/officeDocument/2006/relationships/image" Target="../media/image38.emf"/><Relationship Id="rId36" Type="http://schemas.openxmlformats.org/officeDocument/2006/relationships/image" Target="../media/image42.emf"/><Relationship Id="rId10" Type="http://schemas.openxmlformats.org/officeDocument/2006/relationships/image" Target="../media/image29.emf"/><Relationship Id="rId19" Type="http://schemas.openxmlformats.org/officeDocument/2006/relationships/customXml" Target="../ink/ink24.xml"/><Relationship Id="rId31" Type="http://schemas.openxmlformats.org/officeDocument/2006/relationships/customXml" Target="../ink/ink30.xml"/><Relationship Id="rId4" Type="http://schemas.openxmlformats.org/officeDocument/2006/relationships/image" Target="../media/image26.emf"/><Relationship Id="rId9" Type="http://schemas.openxmlformats.org/officeDocument/2006/relationships/customXml" Target="../ink/ink19.xml"/><Relationship Id="rId14" Type="http://schemas.openxmlformats.org/officeDocument/2006/relationships/image" Target="../media/image31.emf"/><Relationship Id="rId22" Type="http://schemas.openxmlformats.org/officeDocument/2006/relationships/image" Target="../media/image35.emf"/><Relationship Id="rId27" Type="http://schemas.openxmlformats.org/officeDocument/2006/relationships/customXml" Target="../ink/ink28.xml"/><Relationship Id="rId30" Type="http://schemas.openxmlformats.org/officeDocument/2006/relationships/image" Target="../media/image39.emf"/><Relationship Id="rId35" Type="http://schemas.openxmlformats.org/officeDocument/2006/relationships/customXml" Target="../ink/ink3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40.xml"/><Relationship Id="rId18" Type="http://schemas.openxmlformats.org/officeDocument/2006/relationships/image" Target="../media/image51.emf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48.emf"/><Relationship Id="rId17" Type="http://schemas.openxmlformats.org/officeDocument/2006/relationships/customXml" Target="../ink/ink42.xml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50.e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47.emf"/><Relationship Id="rId19" Type="http://schemas.openxmlformats.org/officeDocument/2006/relationships/customXml" Target="../ink/ink43.xml"/><Relationship Id="rId4" Type="http://schemas.openxmlformats.org/officeDocument/2006/relationships/image" Target="../media/image46.emf"/><Relationship Id="rId9" Type="http://schemas.openxmlformats.org/officeDocument/2006/relationships/customXml" Target="../ink/ink38.xml"/><Relationship Id="rId14" Type="http://schemas.openxmlformats.org/officeDocument/2006/relationships/image" Target="../media/image49.emf"/><Relationship Id="rId22" Type="http://schemas.openxmlformats.org/officeDocument/2006/relationships/image" Target="../media/image6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6.3 Dividing Polynomials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Example 1: Use the division algorithm to divide the polynomials.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a)    (5x³ -13x² +10x -8) / (x-2)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325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5x³  -  13x²  +  10x  -  8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 - 2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286000" y="2309813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5x</a:t>
            </a:r>
            <a:r>
              <a:rPr lang="en-US" sz="2400">
                <a:cs typeface="Arial" charset="0"/>
              </a:rPr>
              <a:t>²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09800" y="350520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5x</a:t>
            </a:r>
            <a:r>
              <a:rPr lang="en-US" sz="2400">
                <a:cs typeface="Arial" charset="0"/>
              </a:rPr>
              <a:t>³</a:t>
            </a:r>
            <a:r>
              <a:rPr lang="en-US" sz="2400"/>
              <a:t> - 10x</a:t>
            </a:r>
            <a:r>
              <a:rPr lang="en-US" sz="2400">
                <a:cs typeface="Arial" charset="0"/>
              </a:rPr>
              <a:t>²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581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-3x</a:t>
            </a:r>
            <a:r>
              <a:rPr lang="en-US" sz="2400">
                <a:cs typeface="Arial" charset="0"/>
              </a:rPr>
              <a:t>²</a:t>
            </a: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657600" y="4114800"/>
            <a:ext cx="106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+</a:t>
            </a:r>
            <a:r>
              <a:rPr lang="en-US" sz="2000"/>
              <a:t>   </a:t>
            </a:r>
            <a:r>
              <a:rPr lang="en-US" sz="2400"/>
              <a:t>10x</a:t>
            </a:r>
            <a:endParaRPr lang="en-US" sz="240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971800" y="228600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- 3x</a:t>
            </a:r>
            <a:endParaRPr lang="en-US" sz="2400">
              <a:cs typeface="Arial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2971800" y="4495800"/>
            <a:ext cx="171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-3x</a:t>
            </a:r>
            <a:r>
              <a:rPr lang="en-US" sz="2400">
                <a:cs typeface="Arial" charset="0"/>
              </a:rPr>
              <a:t>² </a:t>
            </a:r>
            <a:r>
              <a:rPr lang="en-US" sz="2400"/>
              <a:t> +    6x</a:t>
            </a:r>
            <a:endParaRPr lang="en-US" sz="2400">
              <a:cs typeface="Arial" charset="0"/>
            </a:endParaRP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3352800" y="4956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5720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4114800" y="49530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4x</a:t>
            </a:r>
            <a:endParaRPr lang="en-US" sz="2400">
              <a:cs typeface="Arial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572000" y="4953000"/>
            <a:ext cx="67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  </a:t>
            </a:r>
            <a:r>
              <a:rPr lang="en-US" sz="2400"/>
              <a:t>- 8</a:t>
            </a:r>
            <a:endParaRPr lang="en-US" sz="2400">
              <a:cs typeface="Arial" charset="0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4114800" y="54102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4x</a:t>
            </a:r>
            <a:r>
              <a:rPr lang="en-US" sz="2400">
                <a:cs typeface="Arial" charset="0"/>
              </a:rPr>
              <a:t> </a:t>
            </a:r>
            <a:r>
              <a:rPr lang="en-US" sz="2400"/>
              <a:t> -  8</a:t>
            </a:r>
            <a:endParaRPr lang="en-US" sz="2400">
              <a:cs typeface="Arial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4267200" y="58705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05200" y="53371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9624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1816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733800" y="22860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+  4</a:t>
            </a:r>
            <a:endParaRPr lang="en-US" sz="2400">
              <a:cs typeface="Arial" charset="0"/>
            </a:endParaRP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5165725" y="59324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0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029200" y="2362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2" grpId="0"/>
      <p:bldP spid="68633" grpId="0"/>
      <p:bldP spid="68634" grpId="0" animBg="1"/>
      <p:bldP spid="68635" grpId="0"/>
      <p:bldP spid="68636" grpId="0"/>
      <p:bldP spid="68637" grpId="0"/>
      <p:bldP spid="68638" grpId="0"/>
      <p:bldP spid="68639" grpId="0"/>
      <p:bldP spid="686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 in other words…</a:t>
            </a:r>
          </a:p>
        </p:txBody>
      </p:sp>
      <p:sp>
        <p:nvSpPr>
          <p:cNvPr id="6147" name="Rectangle 4"/>
          <p:cNvSpPr>
            <a:spLocks noGrp="1"/>
          </p:cNvSpPr>
          <p:nvPr>
            <p:ph type="body" idx="4294967295"/>
          </p:nvPr>
        </p:nvSpPr>
        <p:spPr>
          <a:xfrm>
            <a:off x="228600" y="1981200"/>
            <a:ext cx="36576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5x³ -13x² +10x - 8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048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1600200" y="25908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x-2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717925" y="2249488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=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191000" y="2162175"/>
            <a:ext cx="1876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5x² -3x + 4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685800" y="4648200"/>
            <a:ext cx="211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(5x² -3x + 4)</a:t>
            </a:r>
          </a:p>
        </p:txBody>
      </p:sp>
      <p:sp>
        <p:nvSpPr>
          <p:cNvPr id="6153" name="Rectangle 10"/>
          <p:cNvSpPr>
            <a:spLocks/>
          </p:cNvSpPr>
          <p:nvPr/>
        </p:nvSpPr>
        <p:spPr bwMode="auto">
          <a:xfrm>
            <a:off x="2667000" y="46482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dirty="0">
                <a:latin typeface="Calibri" pitchFamily="34" charset="0"/>
              </a:rPr>
              <a:t>(x-2)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657600" y="4727575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= </a:t>
            </a:r>
          </a:p>
        </p:txBody>
      </p:sp>
      <p:sp>
        <p:nvSpPr>
          <p:cNvPr id="6155" name="Rectangle 12"/>
          <p:cNvSpPr>
            <a:spLocks/>
          </p:cNvSpPr>
          <p:nvPr/>
        </p:nvSpPr>
        <p:spPr bwMode="auto">
          <a:xfrm>
            <a:off x="4114800" y="46482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5x³ -13x² +10x - 8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946525" y="344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48" grpId="0" animBg="1"/>
      <p:bldP spid="6149" grpId="0"/>
      <p:bldP spid="6150" grpId="0"/>
      <p:bldP spid="6151" grpId="0"/>
      <p:bldP spid="6152" grpId="0"/>
      <p:bldP spid="6153" grpId="0"/>
      <p:bldP spid="6154" grpId="0"/>
      <p:bldP spid="6155" grpId="0"/>
      <p:bldP spid="6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Example 1: Use the division algorithm to divide the polynomials.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b)    (x² +3x -12) / (x – 3)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x²  +  3x  -  12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 - 3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28600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endParaRPr lang="en-US" sz="2400">
              <a:cs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09800" y="35052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r>
              <a:rPr lang="en-US" sz="2400">
                <a:cs typeface="Arial" charset="0"/>
              </a:rPr>
              <a:t>²  - 3x</a:t>
            </a: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2766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6x</a:t>
            </a:r>
            <a:endParaRPr lang="en-US" sz="2400">
              <a:cs typeface="Arial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657600" y="4114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-12</a:t>
            </a:r>
            <a:endParaRPr lang="en-US" sz="240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667000" y="22860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+  6</a:t>
            </a:r>
            <a:endParaRPr lang="en-US" sz="2400" dirty="0">
              <a:cs typeface="Arial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2971800" y="44958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6x</a:t>
            </a:r>
            <a:r>
              <a:rPr lang="en-US" sz="2400">
                <a:cs typeface="Arial" charset="0"/>
              </a:rPr>
              <a:t> </a:t>
            </a:r>
            <a:r>
              <a:rPr lang="en-US" sz="2400"/>
              <a:t> -  18</a:t>
            </a:r>
            <a:endParaRPr lang="en-US" sz="2400">
              <a:cs typeface="Arial" charset="0"/>
            </a:endParaRP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2743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2672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810000" y="5029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6</a:t>
            </a:r>
            <a:endParaRPr lang="en-US" sz="2400">
              <a:cs typeface="Arial" charset="0"/>
            </a:endParaRP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181600" y="541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4191000" y="2286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8" presetClass="entr" presetSubtype="0" ac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7" grpId="0"/>
      <p:bldP spid="686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in other words…</a:t>
            </a:r>
          </a:p>
        </p:txBody>
      </p:sp>
      <p:sp>
        <p:nvSpPr>
          <p:cNvPr id="6147" name="Rectangle 4"/>
          <p:cNvSpPr>
            <a:spLocks noGrp="1"/>
          </p:cNvSpPr>
          <p:nvPr>
            <p:ph type="body" idx="4294967295"/>
          </p:nvPr>
        </p:nvSpPr>
        <p:spPr>
          <a:xfrm>
            <a:off x="914400" y="1981200"/>
            <a:ext cx="36576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x² +3x -12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048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1600200" y="25908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/>
              <a:t>x</a:t>
            </a:r>
            <a:r>
              <a:rPr lang="en-US" sz="3200" dirty="0" smtClean="0"/>
              <a:t> – 3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717925" y="2249488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=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191000" y="2162175"/>
            <a:ext cx="4392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X+6 with a remainder of 6 </a:t>
            </a:r>
            <a:endParaRPr lang="en-US" sz="2800" dirty="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685800" y="4648200"/>
            <a:ext cx="3140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(x – 3)(x + 6)  +  6</a:t>
            </a:r>
            <a:endParaRPr lang="en-US" sz="2800" dirty="0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657600" y="4727575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= </a:t>
            </a:r>
          </a:p>
        </p:txBody>
      </p:sp>
      <p:sp>
        <p:nvSpPr>
          <p:cNvPr id="6155" name="Rectangle 12"/>
          <p:cNvSpPr>
            <a:spLocks/>
          </p:cNvSpPr>
          <p:nvPr/>
        </p:nvSpPr>
        <p:spPr bwMode="auto">
          <a:xfrm>
            <a:off x="4114800" y="46482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x² +3x -12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946525" y="3444875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51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49" grpId="0"/>
      <p:bldP spid="6150" grpId="0"/>
      <p:bldP spid="6151" grpId="0"/>
      <p:bldP spid="6152" grpId="0"/>
      <p:bldP spid="6154" grpId="0"/>
      <p:bldP spid="6155" grpId="0"/>
      <p:bldP spid="61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eaLnBrk="1" hangingPunct="1"/>
            <a:r>
              <a:rPr lang="en-US" smtClean="0"/>
              <a:t>(2x² -19x + 8) / (x-8)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3600" y="2895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2x²  -  19x  +  8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- 8</a:t>
            </a:r>
          </a:p>
        </p:txBody>
      </p:sp>
      <p:sp>
        <p:nvSpPr>
          <p:cNvPr id="8201" name="Text Box 33"/>
          <p:cNvSpPr txBox="1">
            <a:spLocks noChangeArrowheads="1"/>
          </p:cNvSpPr>
          <p:nvPr/>
        </p:nvSpPr>
        <p:spPr bwMode="auto">
          <a:xfrm>
            <a:off x="1752600" y="3048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Example 2: Let’s </a:t>
            </a:r>
            <a:r>
              <a:rPr lang="en-US" sz="3200" dirty="0"/>
              <a:t>Try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143000"/>
            <a:ext cx="6019800" cy="685800"/>
          </a:xfrm>
        </p:spPr>
        <p:txBody>
          <a:bodyPr/>
          <a:lstStyle/>
          <a:p>
            <a:pPr eaLnBrk="1" hangingPunct="1"/>
            <a:r>
              <a:rPr lang="en-US" smtClean="0"/>
              <a:t>(2x² -19x + 8) / (x-8)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33600" y="2895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2x²  -  19x  +  8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 - 8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752600" y="3810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Example 2: Let’s </a:t>
            </a:r>
            <a:r>
              <a:rPr lang="en-US" sz="3200" dirty="0"/>
              <a:t>Try 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2427288"/>
              <a:ext cx="855663" cy="255587"/>
            </p14:xfrm>
          </p:contentPart>
        </mc:Choice>
        <mc:Fallback xmlns=""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558" y="2410009"/>
                <a:ext cx="875470" cy="296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3394075"/>
              <a:ext cx="730250" cy="419100"/>
            </p14:xfrm>
          </p:contentPart>
        </mc:Choice>
        <mc:Fallback xmlns=""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544" y="3376432"/>
                <a:ext cx="755456" cy="44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7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3638550"/>
              <a:ext cx="112713" cy="15875"/>
            </p14:xfrm>
          </p:contentPart>
        </mc:Choice>
        <mc:Fallback xmlns="">
          <p:pic>
            <p:nvPicPr>
              <p:cNvPr id="1127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617" y="3620206"/>
                <a:ext cx="136045" cy="4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8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3970338"/>
              <a:ext cx="1900237" cy="128587"/>
            </p14:xfrm>
          </p:contentPart>
        </mc:Choice>
        <mc:Fallback xmlns="">
          <p:pic>
            <p:nvPicPr>
              <p:cNvPr id="1128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12407" y="3953456"/>
                <a:ext cx="1929759" cy="169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8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346450"/>
              <a:ext cx="525462" cy="395288"/>
            </p14:xfrm>
          </p:contentPart>
        </mc:Choice>
        <mc:Fallback xmlns="">
          <p:pic>
            <p:nvPicPr>
              <p:cNvPr id="1128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5455" y="3324130"/>
                <a:ext cx="584127" cy="431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8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2288" y="4443413"/>
              <a:ext cx="85725" cy="15875"/>
            </p14:xfrm>
          </p:contentPart>
        </mc:Choice>
        <mc:Fallback xmlns="">
          <p:pic>
            <p:nvPicPr>
              <p:cNvPr id="1128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33113" y="4414189"/>
                <a:ext cx="125706" cy="6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8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0" y="4248150"/>
              <a:ext cx="987425" cy="304800"/>
            </p14:xfrm>
          </p:contentPart>
        </mc:Choice>
        <mc:Fallback xmlns="">
          <p:pic>
            <p:nvPicPr>
              <p:cNvPr id="1128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10351" y="4224039"/>
                <a:ext cx="1039982" cy="35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8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4727575"/>
              <a:ext cx="336550" cy="395288"/>
            </p14:xfrm>
          </p:contentPart>
        </mc:Choice>
        <mc:Fallback xmlns="">
          <p:pic>
            <p:nvPicPr>
              <p:cNvPr id="1128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90405" y="4703815"/>
                <a:ext cx="377224" cy="432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4645025"/>
              <a:ext cx="1276350" cy="415925"/>
            </p14:xfrm>
          </p:contentPart>
        </mc:Choice>
        <mc:Fallback xmlns="">
          <p:pic>
            <p:nvPicPr>
              <p:cNvPr id="112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31717" y="4618017"/>
                <a:ext cx="1328916" cy="472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8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4830763"/>
              <a:ext cx="2468563" cy="927100"/>
            </p14:xfrm>
          </p:contentPart>
        </mc:Choice>
        <mc:Fallback xmlns="">
          <p:pic>
            <p:nvPicPr>
              <p:cNvPr id="1128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02035" y="4802320"/>
                <a:ext cx="2509964" cy="9861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9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2405063"/>
              <a:ext cx="195262" cy="352425"/>
            </p14:xfrm>
          </p:contentPart>
        </mc:Choice>
        <mc:Fallback xmlns="">
          <p:pic>
            <p:nvPicPr>
              <p:cNvPr id="1129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10689" y="2377344"/>
                <a:ext cx="252183" cy="410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9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2409825"/>
              <a:ext cx="328612" cy="330200"/>
            </p14:xfrm>
          </p:contentPart>
        </mc:Choice>
        <mc:Fallback xmlns="">
          <p:pic>
            <p:nvPicPr>
              <p:cNvPr id="1129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10838" y="2381769"/>
                <a:ext cx="385120" cy="387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0188" y="2511425"/>
              <a:ext cx="88900" cy="123825"/>
            </p14:xfrm>
          </p:contentPart>
        </mc:Choice>
        <mc:Fallback xmlns="">
          <p:pic>
            <p:nvPicPr>
              <p:cNvPr id="112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84634" y="2485148"/>
                <a:ext cx="125252" cy="17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9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78475" y="2570163"/>
              <a:ext cx="87313" cy="11112"/>
            </p14:xfrm>
          </p:contentPart>
        </mc:Choice>
        <mc:Fallback xmlns="">
          <p:pic>
            <p:nvPicPr>
              <p:cNvPr id="1129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52604" y="2543279"/>
                <a:ext cx="124682" cy="58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4375" y="2449513"/>
              <a:ext cx="333375" cy="252412"/>
            </p14:xfrm>
          </p:contentPart>
        </mc:Choice>
        <mc:Fallback xmlns="">
          <p:pic>
            <p:nvPicPr>
              <p:cNvPr id="112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766654" y="2421787"/>
                <a:ext cx="389538" cy="2931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Classwork/Homework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Dividing Polynomials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Example 3: Use the division algorithm to divide the polynomials.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(x³ -</a:t>
            </a:r>
            <a:r>
              <a:rPr lang="en-US" dirty="0"/>
              <a:t> </a:t>
            </a:r>
            <a:r>
              <a:rPr lang="en-US" dirty="0" smtClean="0"/>
              <a:t>216) / (x – 6)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31902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x³  +  0x²  </a:t>
            </a:r>
            <a:r>
              <a:rPr lang="en-US" sz="2400" dirty="0"/>
              <a:t>+  0</a:t>
            </a:r>
            <a:r>
              <a:rPr lang="en-US" sz="2400" dirty="0" smtClean="0"/>
              <a:t>x  </a:t>
            </a:r>
            <a:r>
              <a:rPr lang="en-US" sz="2400" dirty="0"/>
              <a:t>-  </a:t>
            </a:r>
            <a:r>
              <a:rPr lang="en-US" sz="2400" dirty="0" smtClean="0"/>
              <a:t>216</a:t>
            </a:r>
            <a:endParaRPr lang="en-US" sz="2400" dirty="0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- </a:t>
            </a:r>
            <a:r>
              <a:rPr lang="en-US" sz="2400" dirty="0" smtClean="0"/>
              <a:t>6</a:t>
            </a:r>
            <a:endParaRPr lang="en-US" sz="2400" dirty="0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78254" y="2309813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363541" y="3505200"/>
            <a:ext cx="1141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³</a:t>
            </a:r>
            <a:r>
              <a:rPr lang="en-US" sz="2400" dirty="0" smtClean="0"/>
              <a:t> </a:t>
            </a:r>
            <a:r>
              <a:rPr lang="en-US" sz="2400" dirty="0"/>
              <a:t>- 6</a:t>
            </a:r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581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6</a:t>
            </a:r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505200" y="411480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+</a:t>
            </a:r>
            <a:r>
              <a:rPr lang="en-US" sz="2000" dirty="0"/>
              <a:t>  </a:t>
            </a:r>
            <a:r>
              <a:rPr lang="en-US" sz="2000" dirty="0" smtClean="0"/>
              <a:t>0</a:t>
            </a:r>
            <a:r>
              <a:rPr lang="en-US" sz="2400" dirty="0" smtClean="0"/>
              <a:t>x</a:t>
            </a:r>
            <a:endParaRPr lang="en-US" sz="2400" dirty="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819400" y="228600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+ 6x</a:t>
            </a:r>
            <a:endParaRPr lang="en-US" sz="2400" dirty="0">
              <a:cs typeface="Arial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2971800" y="4495800"/>
            <a:ext cx="1552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² </a:t>
            </a:r>
            <a:r>
              <a:rPr lang="en-US" sz="2400" dirty="0" smtClean="0"/>
              <a:t> -  36x</a:t>
            </a:r>
            <a:endParaRPr lang="en-US" sz="2400" dirty="0">
              <a:cs typeface="Arial" charset="0"/>
            </a:endParaRP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3352800" y="4956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5720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962400" y="4953000"/>
            <a:ext cx="6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36x</a:t>
            </a:r>
            <a:endParaRPr lang="en-US" sz="2400" dirty="0">
              <a:cs typeface="Arial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419600" y="4953000"/>
            <a:ext cx="1027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  </a:t>
            </a:r>
            <a:r>
              <a:rPr lang="en-US" sz="2400" dirty="0"/>
              <a:t>- </a:t>
            </a:r>
            <a:r>
              <a:rPr lang="en-US" sz="2400" dirty="0" smtClean="0"/>
              <a:t>216</a:t>
            </a:r>
            <a:endParaRPr lang="en-US" sz="2400" dirty="0">
              <a:cs typeface="Arial" charset="0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4114800" y="5410200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36x </a:t>
            </a:r>
            <a:r>
              <a:rPr lang="en-US" sz="2400" dirty="0"/>
              <a:t>- </a:t>
            </a:r>
            <a:r>
              <a:rPr lang="en-US" sz="2400" dirty="0" smtClean="0"/>
              <a:t>216</a:t>
            </a:r>
            <a:endParaRPr lang="en-US" sz="2400" dirty="0">
              <a:cs typeface="Arial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4267200" y="58705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05200" y="53371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9624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4102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733800" y="2286000"/>
            <a:ext cx="877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+  </a:t>
            </a:r>
            <a:r>
              <a:rPr lang="en-US" sz="2400" dirty="0" smtClean="0"/>
              <a:t>36</a:t>
            </a:r>
            <a:endParaRPr lang="en-US" sz="2400" dirty="0">
              <a:cs typeface="Arial" charset="0"/>
            </a:endParaRP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5165725" y="59324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0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029200" y="2362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 0</a:t>
            </a:r>
          </a:p>
        </p:txBody>
      </p:sp>
    </p:spTree>
    <p:extLst>
      <p:ext uri="{BB962C8B-B14F-4D97-AF65-F5344CB8AC3E}">
        <p14:creationId xmlns:p14="http://schemas.microsoft.com/office/powerpoint/2010/main" val="231701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2" grpId="0"/>
      <p:bldP spid="68633" grpId="0"/>
      <p:bldP spid="68634" grpId="0" animBg="1"/>
      <p:bldP spid="68635" grpId="0"/>
      <p:bldP spid="68636" grpId="0"/>
      <p:bldP spid="68637" grpId="0"/>
      <p:bldP spid="68638" grpId="0"/>
      <p:bldP spid="68639" grpId="0"/>
      <p:bldP spid="686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in other words…</a:t>
            </a:r>
          </a:p>
        </p:txBody>
      </p:sp>
      <p:sp>
        <p:nvSpPr>
          <p:cNvPr id="6147" name="Rectangle 4"/>
          <p:cNvSpPr>
            <a:spLocks noGrp="1"/>
          </p:cNvSpPr>
          <p:nvPr>
            <p:ph type="body" idx="4294967295"/>
          </p:nvPr>
        </p:nvSpPr>
        <p:spPr>
          <a:xfrm>
            <a:off x="914400" y="1981200"/>
            <a:ext cx="36576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x³ - 216</a:t>
            </a:r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304800" y="25908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Rectangle 6"/>
          <p:cNvSpPr>
            <a:spLocks/>
          </p:cNvSpPr>
          <p:nvPr/>
        </p:nvSpPr>
        <p:spPr bwMode="auto">
          <a:xfrm>
            <a:off x="1219200" y="2590800"/>
            <a:ext cx="106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/>
              <a:t>x</a:t>
            </a:r>
            <a:r>
              <a:rPr lang="en-US" sz="3200" dirty="0" smtClean="0"/>
              <a:t> – 6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3717925" y="2249488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= 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191000" y="2162175"/>
            <a:ext cx="2082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x² + 6x + 36</a:t>
            </a:r>
            <a:endParaRPr lang="en-US" sz="2800" dirty="0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053556" y="38862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(x – 6)(x² + 6x + 36)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754312" y="39624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dirty="0"/>
              <a:t> </a:t>
            </a:r>
          </a:p>
        </p:txBody>
      </p:sp>
      <p:sp>
        <p:nvSpPr>
          <p:cNvPr id="6155" name="Rectangle 12"/>
          <p:cNvSpPr>
            <a:spLocks/>
          </p:cNvSpPr>
          <p:nvPr/>
        </p:nvSpPr>
        <p:spPr bwMode="auto">
          <a:xfrm>
            <a:off x="1295400" y="3886200"/>
            <a:ext cx="365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x³ - 216</a:t>
            </a: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3544094" y="3158331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/>
              <a:t>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092005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Note: </a:t>
            </a:r>
            <a:r>
              <a:rPr lang="en-US" sz="2800" b="1" dirty="0" smtClean="0">
                <a:solidFill>
                  <a:srgbClr val="FF0000"/>
                </a:solidFill>
              </a:rPr>
              <a:t>x² + 6x + 36 </a:t>
            </a:r>
            <a:r>
              <a:rPr lang="en-US" sz="2800" dirty="0" smtClean="0"/>
              <a:t>cannot be factored over the real numbers. The roots are complex and it is PRIME with respect to the real numbers.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2348805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Factored over the real numbers!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400800" y="3657600"/>
            <a:ext cx="895608" cy="60563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  <p:bldP spid="6149" grpId="0"/>
      <p:bldP spid="6150" grpId="0"/>
      <p:bldP spid="6151" grpId="0"/>
      <p:bldP spid="6152" grpId="0"/>
      <p:bldP spid="6154" grpId="0"/>
      <p:bldP spid="6155" grpId="0"/>
      <p:bldP spid="615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Two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498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x³ - 216 is an example of a difference of two cubes.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³ - b³ = (x – b)(x² + </a:t>
            </a:r>
            <a:r>
              <a:rPr lang="en-US" b="1" dirty="0" err="1" smtClean="0">
                <a:solidFill>
                  <a:srgbClr val="FF0000"/>
                </a:solidFill>
              </a:rPr>
              <a:t>bx</a:t>
            </a:r>
            <a:r>
              <a:rPr lang="en-US" b="1" dirty="0" smtClean="0">
                <a:solidFill>
                  <a:srgbClr val="FF0000"/>
                </a:solidFill>
              </a:rPr>
              <a:t> + b²)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about the sum of two cubes?</a:t>
            </a:r>
          </a:p>
          <a:p>
            <a:pPr marL="0" indent="0">
              <a:buNone/>
            </a:pPr>
            <a:r>
              <a:rPr lang="en-US" dirty="0" smtClean="0"/>
              <a:t>x³ + b³ = ?</a:t>
            </a:r>
          </a:p>
          <a:p>
            <a:pPr marL="0" indent="0">
              <a:buNone/>
            </a:pPr>
            <a:r>
              <a:rPr lang="en-US" dirty="0" smtClean="0"/>
              <a:t>How do you think it is factored?</a:t>
            </a:r>
          </a:p>
          <a:p>
            <a:pPr marL="0" indent="0">
              <a:buNone/>
            </a:pPr>
            <a:r>
              <a:rPr lang="en-US" dirty="0" smtClean="0"/>
              <a:t>Use the division algorithm to write a general rule for factoring the sum of cubes.              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412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Arrange each polynomial in descending order of x. If a term is missing, write that term with a coefficient of 0.</a:t>
                </a:r>
              </a:p>
              <a:p>
                <a:endParaRPr lang="en-US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+3−4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−1000+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6−3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+2+3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7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Sum of Cubes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(x³ + a³) / (x + a)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3026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x³  +  0x²  </a:t>
            </a:r>
            <a:r>
              <a:rPr lang="en-US" sz="2400" dirty="0"/>
              <a:t>+  0</a:t>
            </a:r>
            <a:r>
              <a:rPr lang="en-US" sz="2400" dirty="0" smtClean="0"/>
              <a:t>x  +  a³</a:t>
            </a:r>
            <a:endParaRPr lang="en-US" sz="2400" dirty="0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944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</a:t>
            </a:r>
            <a:r>
              <a:rPr lang="en-US" sz="2400" dirty="0" smtClean="0"/>
              <a:t>+  a</a:t>
            </a:r>
            <a:endParaRPr lang="en-US" sz="2400" dirty="0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78254" y="2309813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86000" y="3505200"/>
            <a:ext cx="1218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dirty="0" smtClean="0">
                <a:cs typeface="Arial" charset="0"/>
              </a:rPr>
              <a:t>³</a:t>
            </a:r>
            <a:r>
              <a:rPr lang="en-US" sz="2400" dirty="0" smtClean="0"/>
              <a:t> + ax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581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895600" y="41148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-ax</a:t>
            </a:r>
            <a:r>
              <a:rPr lang="en-US" sz="2400" dirty="0" smtClean="0">
                <a:cs typeface="Arial" charset="0"/>
              </a:rPr>
              <a:t>²</a:t>
            </a:r>
            <a:endParaRPr lang="en-US" sz="2400" dirty="0">
              <a:cs typeface="Arial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505200" y="4114800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+</a:t>
            </a:r>
            <a:r>
              <a:rPr lang="en-US" sz="2000" dirty="0"/>
              <a:t>  </a:t>
            </a:r>
            <a:r>
              <a:rPr lang="en-US" sz="2000" dirty="0" smtClean="0"/>
              <a:t>0</a:t>
            </a:r>
            <a:r>
              <a:rPr lang="en-US" sz="2400" dirty="0" smtClean="0"/>
              <a:t>x</a:t>
            </a:r>
            <a:endParaRPr lang="en-US" sz="2400" dirty="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819400" y="2286000"/>
            <a:ext cx="697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 </a:t>
            </a:r>
            <a:r>
              <a:rPr lang="en-US" sz="2400" dirty="0"/>
              <a:t>a</a:t>
            </a:r>
            <a:r>
              <a:rPr lang="en-US" sz="2400" dirty="0" smtClean="0"/>
              <a:t>x</a:t>
            </a:r>
            <a:endParaRPr lang="en-US" sz="2400" dirty="0">
              <a:cs typeface="Arial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2971800" y="4495800"/>
            <a:ext cx="1585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-ax</a:t>
            </a:r>
            <a:r>
              <a:rPr lang="en-US" sz="2400" dirty="0" smtClean="0">
                <a:cs typeface="Arial" charset="0"/>
              </a:rPr>
              <a:t>² </a:t>
            </a:r>
            <a:r>
              <a:rPr lang="en-US" sz="2400" dirty="0" smtClean="0"/>
              <a:t> -  a²x</a:t>
            </a:r>
            <a:endParaRPr lang="en-US" sz="2400" dirty="0">
              <a:cs typeface="Arial" charset="0"/>
            </a:endParaRPr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3352800" y="4956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5720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886200" y="495300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a²x</a:t>
            </a:r>
            <a:endParaRPr lang="en-US" sz="2400" dirty="0">
              <a:cs typeface="Arial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419600" y="4953000"/>
            <a:ext cx="94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  </a:t>
            </a:r>
            <a:r>
              <a:rPr lang="en-US" sz="2400" dirty="0" smtClean="0"/>
              <a:t>+  a³</a:t>
            </a:r>
            <a:endParaRPr lang="en-US" sz="2400" dirty="0"/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4114800" y="5410200"/>
            <a:ext cx="132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a²x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/>
              <a:t>+  a³</a:t>
            </a:r>
            <a:endParaRPr lang="en-US" sz="2400" dirty="0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4267200" y="58705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05200" y="53371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9624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4102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733800" y="22860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+  </a:t>
            </a:r>
            <a:r>
              <a:rPr lang="en-US" sz="2400" dirty="0" smtClean="0"/>
              <a:t>a²</a:t>
            </a:r>
            <a:endParaRPr lang="en-US" sz="2400" dirty="0">
              <a:cs typeface="Arial" charset="0"/>
            </a:endParaRPr>
          </a:p>
        </p:txBody>
      </p:sp>
      <p:sp>
        <p:nvSpPr>
          <p:cNvPr id="68639" name="Text Box 31"/>
          <p:cNvSpPr txBox="1">
            <a:spLocks noChangeArrowheads="1"/>
          </p:cNvSpPr>
          <p:nvPr/>
        </p:nvSpPr>
        <p:spPr bwMode="auto">
          <a:xfrm>
            <a:off x="5165725" y="59324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0</a:t>
            </a:r>
          </a:p>
        </p:txBody>
      </p:sp>
      <p:sp>
        <p:nvSpPr>
          <p:cNvPr id="68640" name="Text Box 32"/>
          <p:cNvSpPr txBox="1">
            <a:spLocks noChangeArrowheads="1"/>
          </p:cNvSpPr>
          <p:nvPr/>
        </p:nvSpPr>
        <p:spPr bwMode="auto">
          <a:xfrm>
            <a:off x="5029200" y="23622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 0</a:t>
            </a:r>
          </a:p>
        </p:txBody>
      </p:sp>
      <p:sp>
        <p:nvSpPr>
          <p:cNvPr id="2" name="Rectangle 1"/>
          <p:cNvSpPr/>
          <p:nvPr/>
        </p:nvSpPr>
        <p:spPr>
          <a:xfrm>
            <a:off x="8229600" y="6266934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486475" y="6211669"/>
            <a:ext cx="598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x³ + a³ = (x + a)(x² - ax + a²)</a:t>
            </a:r>
          </a:p>
        </p:txBody>
      </p:sp>
    </p:spTree>
    <p:extLst>
      <p:ext uri="{BB962C8B-B14F-4D97-AF65-F5344CB8AC3E}">
        <p14:creationId xmlns:p14="http://schemas.microsoft.com/office/powerpoint/2010/main" val="42282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 tmFilter="0,0; .5, 1; 1, 1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2" grpId="0"/>
      <p:bldP spid="68633" grpId="0"/>
      <p:bldP spid="68634" grpId="0" animBg="1"/>
      <p:bldP spid="68635" grpId="0"/>
      <p:bldP spid="68636" grpId="0"/>
      <p:bldP spid="68637" grpId="0"/>
      <p:bldP spid="68638" grpId="0"/>
      <p:bldP spid="68639" grpId="0"/>
      <p:bldP spid="68640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610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Summary: The </a:t>
            </a:r>
            <a:r>
              <a:rPr lang="en-US" dirty="0"/>
              <a:t>sum or difference of two cubes will factor into a </a:t>
            </a:r>
            <a:r>
              <a:rPr lang="en-US" i="1" dirty="0" smtClean="0"/>
              <a:t>binomial </a:t>
            </a:r>
            <a:r>
              <a:rPr lang="en-US" dirty="0">
                <a:sym typeface="Symbol" pitchFamily="18" charset="2"/>
              </a:rPr>
              <a:t> </a:t>
            </a:r>
            <a:r>
              <a:rPr lang="en-US" i="1" dirty="0">
                <a:sym typeface="Symbol" pitchFamily="18" charset="2"/>
              </a:rPr>
              <a:t>trinomial.</a:t>
            </a:r>
          </a:p>
          <a:p>
            <a:pPr eaLnBrk="1" hangingPunct="1"/>
            <a:endParaRPr lang="en-US" dirty="0">
              <a:sym typeface="Symbol" pitchFamily="18" charset="2"/>
            </a:endParaRPr>
          </a:p>
          <a:p>
            <a:pPr eaLnBrk="1" hangingPunct="1"/>
            <a:endParaRPr lang="en-US" dirty="0">
              <a:sym typeface="Symbol" pitchFamily="18" charset="2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685800" y="1219200"/>
          <a:ext cx="6705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4" imgW="1790640" imgH="228600" progId="Equation.3">
                  <p:embed/>
                </p:oleObj>
              </mc:Choice>
              <mc:Fallback>
                <p:oleObj name="Equation" r:id="rId4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19200"/>
                        <a:ext cx="6705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15240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1524000" y="2667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3581400" y="1905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1752600" y="2133600"/>
            <a:ext cx="159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same sign</a:t>
            </a:r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 flipV="1">
            <a:off x="15240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1524000" y="3429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3"/>
          <p:cNvSpPr>
            <a:spLocks noChangeShapeType="1"/>
          </p:cNvSpPr>
          <p:nvPr/>
        </p:nvSpPr>
        <p:spPr bwMode="auto">
          <a:xfrm flipV="1">
            <a:off x="5257800" y="1828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1981200" y="5791200"/>
            <a:ext cx="246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always opposite</a:t>
            </a:r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 flipV="1">
            <a:off x="6324600" y="1981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Text Box 16"/>
          <p:cNvSpPr txBox="1">
            <a:spLocks noChangeArrowheads="1"/>
          </p:cNvSpPr>
          <p:nvPr/>
        </p:nvSpPr>
        <p:spPr bwMode="auto">
          <a:xfrm>
            <a:off x="6172200" y="5486400"/>
            <a:ext cx="1458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always +</a:t>
            </a:r>
          </a:p>
        </p:txBody>
      </p:sp>
      <p:graphicFrame>
        <p:nvGraphicFramePr>
          <p:cNvPr id="1027" name="Object 18"/>
          <p:cNvGraphicFramePr>
            <a:graphicFrameLocks noChangeAspect="1"/>
          </p:cNvGraphicFramePr>
          <p:nvPr/>
        </p:nvGraphicFramePr>
        <p:xfrm>
          <a:off x="609600" y="4038600"/>
          <a:ext cx="6629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6" imgW="1790640" imgH="228600" progId="Equation.3">
                  <p:embed/>
                </p:oleObj>
              </mc:Choice>
              <mc:Fallback>
                <p:oleObj name="Equation" r:id="rId6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66294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Line 19"/>
          <p:cNvSpPr>
            <a:spLocks noChangeShapeType="1"/>
          </p:cNvSpPr>
          <p:nvPr/>
        </p:nvSpPr>
        <p:spPr bwMode="auto">
          <a:xfrm flipV="1">
            <a:off x="13716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20"/>
          <p:cNvSpPr>
            <a:spLocks noChangeShapeType="1"/>
          </p:cNvSpPr>
          <p:nvPr/>
        </p:nvSpPr>
        <p:spPr bwMode="auto">
          <a:xfrm>
            <a:off x="1371600" y="5181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21"/>
          <p:cNvSpPr>
            <a:spLocks noChangeShapeType="1"/>
          </p:cNvSpPr>
          <p:nvPr/>
        </p:nvSpPr>
        <p:spPr bwMode="auto">
          <a:xfrm flipV="1">
            <a:off x="34290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22"/>
          <p:cNvSpPr>
            <a:spLocks noChangeShapeType="1"/>
          </p:cNvSpPr>
          <p:nvPr/>
        </p:nvSpPr>
        <p:spPr bwMode="auto">
          <a:xfrm flipV="1">
            <a:off x="1371600" y="5257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23"/>
          <p:cNvSpPr>
            <a:spLocks noChangeShapeType="1"/>
          </p:cNvSpPr>
          <p:nvPr/>
        </p:nvSpPr>
        <p:spPr bwMode="auto">
          <a:xfrm>
            <a:off x="1371600" y="58674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4"/>
          <p:cNvSpPr>
            <a:spLocks noChangeShapeType="1"/>
          </p:cNvSpPr>
          <p:nvPr/>
        </p:nvSpPr>
        <p:spPr bwMode="auto">
          <a:xfrm flipV="1">
            <a:off x="5105400" y="4800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Line 25"/>
          <p:cNvSpPr>
            <a:spLocks noChangeShapeType="1"/>
          </p:cNvSpPr>
          <p:nvPr/>
        </p:nvSpPr>
        <p:spPr bwMode="auto">
          <a:xfrm flipV="1">
            <a:off x="6248400" y="4724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Text Box 26"/>
          <p:cNvSpPr txBox="1">
            <a:spLocks noChangeArrowheads="1"/>
          </p:cNvSpPr>
          <p:nvPr/>
        </p:nvSpPr>
        <p:spPr bwMode="auto">
          <a:xfrm>
            <a:off x="1905000" y="3352800"/>
            <a:ext cx="246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always opposite</a:t>
            </a:r>
          </a:p>
        </p:txBody>
      </p:sp>
      <p:sp>
        <p:nvSpPr>
          <p:cNvPr id="1047" name="Text Box 27"/>
          <p:cNvSpPr txBox="1">
            <a:spLocks noChangeArrowheads="1"/>
          </p:cNvSpPr>
          <p:nvPr/>
        </p:nvSpPr>
        <p:spPr bwMode="auto">
          <a:xfrm>
            <a:off x="6172200" y="3124200"/>
            <a:ext cx="1458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always +</a:t>
            </a:r>
          </a:p>
        </p:txBody>
      </p:sp>
      <p:sp>
        <p:nvSpPr>
          <p:cNvPr id="1048" name="Text Box 28"/>
          <p:cNvSpPr txBox="1">
            <a:spLocks noChangeArrowheads="1"/>
          </p:cNvSpPr>
          <p:nvPr/>
        </p:nvSpPr>
        <p:spPr bwMode="auto">
          <a:xfrm>
            <a:off x="1524000" y="4724400"/>
            <a:ext cx="1593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same sign</a:t>
            </a:r>
          </a:p>
        </p:txBody>
      </p:sp>
    </p:spTree>
    <p:extLst>
      <p:ext uri="{BB962C8B-B14F-4D97-AF65-F5344CB8AC3E}">
        <p14:creationId xmlns:p14="http://schemas.microsoft.com/office/powerpoint/2010/main" val="34637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 animBg="1"/>
      <p:bldP spid="1030" grpId="0" animBg="1"/>
      <p:bldP spid="1031" grpId="0" animBg="1"/>
      <p:bldP spid="1032" grpId="0"/>
      <p:bldP spid="1033" grpId="0" animBg="1"/>
      <p:bldP spid="1034" grpId="0" animBg="1"/>
      <p:bldP spid="1035" grpId="0" animBg="1"/>
      <p:bldP spid="1036" grpId="0"/>
      <p:bldP spid="1037" grpId="0" animBg="1"/>
      <p:bldP spid="1038" grpId="0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/>
      <p:bldP spid="1047" grpId="0"/>
      <p:bldP spid="10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9600" y="2057400"/>
          <a:ext cx="67056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4" imgW="1790640" imgH="228600" progId="Equation.3">
                  <p:embed/>
                </p:oleObj>
              </mc:Choice>
              <mc:Fallback>
                <p:oleObj name="Equation" r:id="rId4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57400"/>
                        <a:ext cx="67056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2437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Now we know how to get the signs, let’s work on</a:t>
            </a:r>
          </a:p>
          <a:p>
            <a:pPr eaLnBrk="1" hangingPunct="1"/>
            <a:r>
              <a:rPr lang="en-US" dirty="0"/>
              <a:t>what goes inside.</a:t>
            </a:r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 flipV="1">
            <a:off x="3124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533400" y="3352800"/>
            <a:ext cx="314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Cube root of 1</a:t>
            </a:r>
            <a:r>
              <a:rPr lang="en-US" baseline="30000" dirty="0"/>
              <a:t>st</a:t>
            </a:r>
            <a:r>
              <a:rPr lang="en-US" dirty="0"/>
              <a:t> term</a:t>
            </a:r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 flipV="1">
            <a:off x="3886200" y="2895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990600" y="4495800"/>
            <a:ext cx="322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Cube root of 2</a:t>
            </a:r>
            <a:r>
              <a:rPr lang="en-US" baseline="30000" dirty="0"/>
              <a:t>nd</a:t>
            </a:r>
            <a:r>
              <a:rPr lang="en-US" dirty="0"/>
              <a:t> term</a:t>
            </a:r>
          </a:p>
        </p:txBody>
      </p:sp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2971800" y="5486400"/>
            <a:ext cx="4649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Product of cube root of 1</a:t>
            </a:r>
            <a:r>
              <a:rPr lang="en-US" baseline="30000" dirty="0"/>
              <a:t>st</a:t>
            </a:r>
            <a:r>
              <a:rPr lang="en-US" dirty="0"/>
              <a:t> term</a:t>
            </a:r>
          </a:p>
          <a:p>
            <a:pPr eaLnBrk="1" hangingPunct="1"/>
            <a:r>
              <a:rPr lang="en-US" dirty="0"/>
              <a:t>and cube root of 2</a:t>
            </a:r>
            <a:r>
              <a:rPr lang="en-US" baseline="30000" dirty="0"/>
              <a:t>nd</a:t>
            </a:r>
            <a:r>
              <a:rPr lang="en-US" dirty="0"/>
              <a:t> term.</a:t>
            </a: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auto">
          <a:xfrm flipV="1">
            <a:off x="5562600" y="2895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3260725" y="1209675"/>
            <a:ext cx="4830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Square this term to get this term.</a:t>
            </a:r>
          </a:p>
        </p:txBody>
      </p:sp>
      <p:sp>
        <p:nvSpPr>
          <p:cNvPr id="2059" name="Line 14"/>
          <p:cNvSpPr>
            <a:spLocks noChangeShapeType="1"/>
          </p:cNvSpPr>
          <p:nvPr/>
        </p:nvSpPr>
        <p:spPr bwMode="auto">
          <a:xfrm flipH="1">
            <a:off x="3276600" y="1676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5"/>
          <p:cNvSpPr>
            <a:spLocks noChangeShapeType="1"/>
          </p:cNvSpPr>
          <p:nvPr/>
        </p:nvSpPr>
        <p:spPr bwMode="auto">
          <a:xfrm>
            <a:off x="4267200" y="1676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8"/>
          <p:cNvSpPr>
            <a:spLocks noChangeShapeType="1"/>
          </p:cNvSpPr>
          <p:nvPr/>
        </p:nvSpPr>
        <p:spPr bwMode="auto">
          <a:xfrm flipH="1">
            <a:off x="3962400" y="16764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9"/>
          <p:cNvSpPr>
            <a:spLocks noChangeShapeType="1"/>
          </p:cNvSpPr>
          <p:nvPr/>
        </p:nvSpPr>
        <p:spPr bwMode="auto">
          <a:xfrm>
            <a:off x="5638800" y="1676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animBg="1"/>
      <p:bldP spid="2053" grpId="0"/>
      <p:bldP spid="2054" grpId="0" animBg="1"/>
      <p:bldP spid="2055" grpId="0"/>
      <p:bldP spid="2056" grpId="0"/>
      <p:bldP spid="2057" grpId="0" animBg="1"/>
      <p:bldP spid="2058" grpId="0"/>
      <p:bldP spid="2059" grpId="0" animBg="1"/>
      <p:bldP spid="2060" grpId="0" animBg="1"/>
      <p:bldP spid="2061" grpId="0" animBg="1"/>
      <p:bldP spid="2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93725" y="228600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</a:t>
            </a:r>
            <a:r>
              <a:rPr lang="en-US" dirty="0"/>
              <a:t>one.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2400" y="600075"/>
            <a:ext cx="8210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Factor. Make </a:t>
            </a:r>
            <a:r>
              <a:rPr lang="en-US" dirty="0"/>
              <a:t>a binomial and a </a:t>
            </a:r>
            <a:r>
              <a:rPr lang="en-US" dirty="0" smtClean="0"/>
              <a:t>trinomial with </a:t>
            </a:r>
            <a:r>
              <a:rPr lang="en-US" dirty="0"/>
              <a:t>the correct signs.</a:t>
            </a:r>
          </a:p>
        </p:txBody>
      </p:sp>
    </p:spTree>
    <p:extLst>
      <p:ext uri="{BB962C8B-B14F-4D97-AF65-F5344CB8AC3E}">
        <p14:creationId xmlns:p14="http://schemas.microsoft.com/office/powerpoint/2010/main" val="338087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593725" y="447675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</a:t>
            </a:r>
            <a:r>
              <a:rPr lang="en-US" dirty="0"/>
              <a:t>one.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4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124200" y="1524000"/>
          <a:ext cx="42037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5" name="Equation" r:id="rId6" imgW="1396800" imgH="215640" progId="Equation.3">
                  <p:embed/>
                </p:oleObj>
              </mc:Choice>
              <mc:Fallback>
                <p:oleObj name="Equation" r:id="rId6" imgW="1396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524000"/>
                        <a:ext cx="42037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371600" y="3505200"/>
            <a:ext cx="3148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Cube root of 1</a:t>
            </a:r>
            <a:r>
              <a:rPr lang="en-US" baseline="30000"/>
              <a:t>st</a:t>
            </a:r>
            <a:r>
              <a:rPr lang="en-US"/>
              <a:t> term</a:t>
            </a: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V="1">
            <a:off x="3429000" y="1905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181600" y="3581400"/>
            <a:ext cx="322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Cube root of 2</a:t>
            </a:r>
            <a:r>
              <a:rPr lang="en-US" baseline="30000"/>
              <a:t>nd</a:t>
            </a:r>
            <a:r>
              <a:rPr lang="en-US"/>
              <a:t> term</a:t>
            </a:r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H="1" flipV="1">
            <a:off x="4267200" y="19812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593725" y="447675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one.</a:t>
            </a:r>
            <a:endParaRPr lang="en-US" dirty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3200400" y="1524000"/>
          <a:ext cx="36576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6" imgW="1434960" imgH="215640" progId="Equation.3">
                  <p:embed/>
                </p:oleObj>
              </mc:Choice>
              <mc:Fallback>
                <p:oleObj name="Equation" r:id="rId6" imgW="1434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36576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1981200" y="2667000"/>
            <a:ext cx="4830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Square this term to get this term.</a:t>
            </a:r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 flipH="1" flipV="1">
            <a:off x="3581400" y="1981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V="1">
            <a:off x="4724400" y="2057400"/>
            <a:ext cx="76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593725" y="447675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one.</a:t>
            </a:r>
            <a:endParaRPr lang="en-US" dirty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2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3048000" y="1524000"/>
          <a:ext cx="33845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3" name="Equation" r:id="rId6" imgW="1434960" imgH="228600" progId="Equation.3">
                  <p:embed/>
                </p:oleObj>
              </mc:Choice>
              <mc:Fallback>
                <p:oleObj name="Equation" r:id="rId6" imgW="1434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33845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2117725" y="3114675"/>
            <a:ext cx="485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Multiply 3</a:t>
            </a:r>
            <a:r>
              <a:rPr lang="en-US" i="1"/>
              <a:t>x</a:t>
            </a:r>
            <a:r>
              <a:rPr lang="en-US"/>
              <a:t> an 5 to get this term.</a:t>
            </a: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 flipV="1">
            <a:off x="4648200" y="1981200"/>
            <a:ext cx="533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593725" y="447675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one.</a:t>
            </a:r>
            <a:endParaRPr lang="en-US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200400" y="1447800"/>
          <a:ext cx="3962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6" imgW="1473120" imgH="228600" progId="Equation.3">
                  <p:embed/>
                </p:oleObj>
              </mc:Choice>
              <mc:Fallback>
                <p:oleObj name="Equation" r:id="rId6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447800"/>
                        <a:ext cx="39624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2157413" y="3411538"/>
            <a:ext cx="5363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Square this term to get this term</a:t>
            </a:r>
            <a:r>
              <a:rPr lang="en-US" dirty="0"/>
              <a:t>.</a:t>
            </a:r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 flipV="1">
            <a:off x="4114800" y="19812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 flipV="1">
            <a:off x="5867400" y="1981200"/>
            <a:ext cx="685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593725" y="447675"/>
            <a:ext cx="3115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Example 4: Try one.</a:t>
            </a:r>
            <a:endParaRPr lang="en-US" dirty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14400" y="1447800"/>
          <a:ext cx="2209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0" name="Equation" r:id="rId4" imgW="812520" imgH="203040" progId="Equation.3">
                  <p:embed/>
                </p:oleObj>
              </mc:Choice>
              <mc:Fallback>
                <p:oleObj name="Equation" r:id="rId4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2209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3124200" y="1447800"/>
          <a:ext cx="3886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6" imgW="1422360" imgH="228600" progId="Equation.3">
                  <p:embed/>
                </p:oleObj>
              </mc:Choice>
              <mc:Fallback>
                <p:oleObj name="Equation" r:id="rId6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447800"/>
                        <a:ext cx="3886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3810000" y="2590800"/>
            <a:ext cx="1744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You did it!</a:t>
            </a:r>
          </a:p>
        </p:txBody>
      </p:sp>
    </p:spTree>
    <p:extLst>
      <p:ext uri="{BB962C8B-B14F-4D97-AF65-F5344CB8AC3E}">
        <p14:creationId xmlns:p14="http://schemas.microsoft.com/office/powerpoint/2010/main" val="25998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Classwork/Homework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Factoring the Sum or Difference of Cubes Worksheet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25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use the division algorithm for polynomials.</a:t>
            </a:r>
          </a:p>
          <a:p>
            <a:endParaRPr lang="en-US" dirty="0"/>
          </a:p>
          <a:p>
            <a:r>
              <a:rPr lang="en-US" dirty="0" smtClean="0"/>
              <a:t>Define and use the Fundamental Theorem of Algebra to find the zeros of a polynomial function.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894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At the age of 20, the German mathematician Karl Frederick Gauss, 1777-1855, earned his Ph. D. by proving that every polynomial equation has at least one root.  </a:t>
            </a:r>
            <a:endParaRPr lang="en-US" dirty="0"/>
          </a:p>
        </p:txBody>
      </p:sp>
      <p:pic>
        <p:nvPicPr>
          <p:cNvPr id="26626" name="Picture 2" descr="https://encrypted-tbn3.gstatic.com/images?q=tbn:ANd9GcSx33n0tsl3JkLQaUu9tI9fmTwLziO-CSabFEzIrkW1R518nmCgi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399"/>
            <a:ext cx="261518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220200" cy="4525963"/>
          </a:xfrm>
        </p:spPr>
        <p:txBody>
          <a:bodyPr/>
          <a:lstStyle/>
          <a:p>
            <a:r>
              <a:rPr lang="en-US" dirty="0" smtClean="0"/>
              <a:t>The root may be real, imaginary, or complex.</a:t>
            </a:r>
          </a:p>
          <a:p>
            <a:r>
              <a:rPr lang="en-US" dirty="0" smtClean="0"/>
              <a:t>The proof is beyond the scope of this book, but it stands as one of the most outstanding accomplishments of modern mathematics.  </a:t>
            </a:r>
            <a:endParaRPr lang="en-US" dirty="0"/>
          </a:p>
        </p:txBody>
      </p:sp>
      <p:pic>
        <p:nvPicPr>
          <p:cNvPr id="27650" name="Picture 2" descr="https://encrypted-tbn2.gstatic.com/images?q=tbn:ANd9GcQzWrH1Jgh1Zm0yT9FdGRKj7_FrPWqhAt3wOSa1snNjuRjw2A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51502"/>
            <a:ext cx="2362200" cy="303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Bit of History: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9220200" cy="4525963"/>
          </a:xfrm>
        </p:spPr>
        <p:txBody>
          <a:bodyPr/>
          <a:lstStyle/>
          <a:p>
            <a:r>
              <a:rPr lang="en-US" dirty="0" smtClean="0"/>
              <a:t>The theorem that Gauss proved is called the Fundamental Theorem of Algebra.</a:t>
            </a:r>
            <a:endParaRPr lang="en-US" dirty="0"/>
          </a:p>
        </p:txBody>
      </p:sp>
      <p:pic>
        <p:nvPicPr>
          <p:cNvPr id="28674" name="Picture 2" descr="https://encrypted-tbn3.gstatic.com/images?q=tbn:ANd9GcSgJI3KTqPQ-S9eeaPmKAqiJol9Gb811_cGQgVXIj2FkoIFxLk9M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019800" cy="35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7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9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Every polynomial function of degree n &gt; 0 has at least one complex zero.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 of Polynomial Roots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Every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of degree n can be written as a factored product of exactly n linear factors, corresponding to exactly n zeros (counting multiplicities).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…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839200" cy="4525963"/>
              </a:xfrm>
              <a:blipFill rotWithShape="1">
                <a:blip r:embed="rId3"/>
                <a:stretch>
                  <a:fillRect l="-172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a polynomial has one complex root, then its complex conjugate is also a root.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polynomial of odd degree, n, may have at most an even number, n-1, of complex factors.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Every polynomial of odd degree has at least one real root.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a) Determine the real zeros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−40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b) Use the division algorithm to factor </a:t>
                </a:r>
                <a:r>
                  <a:rPr lang="en-US" b="0" i="1" dirty="0" smtClean="0"/>
                  <a:t>f</a:t>
                </a:r>
                <a:r>
                  <a:rPr lang="en-US" b="0" dirty="0" smtClean="0"/>
                  <a:t> over the complex numbers. </a:t>
                </a:r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19" t="-1752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99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a) Determine the real zeros of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−40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Use a graphing calculator.</a:t>
                </a:r>
              </a:p>
              <a:p>
                <a:pPr marL="0" indent="0" algn="ctr">
                  <a:buNone/>
                </a:pPr>
                <a:r>
                  <a:rPr lang="en-US" b="0" dirty="0" smtClean="0"/>
                  <a:t>There are two real zeros: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-2 and 4.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2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−40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b="0" dirty="0" smtClean="0"/>
                  <a:t>b) Use the division algorithm to factor </a:t>
                </a:r>
                <a:r>
                  <a:rPr lang="en-US" b="0" i="1" dirty="0" smtClean="0"/>
                  <a:t>f</a:t>
                </a:r>
                <a:r>
                  <a:rPr lang="en-US" b="0" dirty="0" smtClean="0"/>
                  <a:t> over the complex numbers. </a:t>
                </a:r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Since it is of degree 4 and the graph crosses the x-axis two times, f also has two imaginary roots.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Use the division algorithm to factor out                         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(x + 2) </a:t>
                </a:r>
                <a:r>
                  <a:rPr lang="en-US" dirty="0" smtClean="0"/>
                  <a:t>and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(x – 4)</a:t>
                </a:r>
                <a:r>
                  <a:rPr lang="en-US" b="1" dirty="0" smtClean="0"/>
                  <a:t>.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3"/>
                <a:stretch>
                  <a:fillRect l="-267" r="-347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2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Use the division algorithm to divide the polynomials.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(x</a:t>
            </a:r>
            <a:r>
              <a:rPr lang="en-US" baseline="30000" dirty="0" smtClean="0"/>
              <a:t>4</a:t>
            </a:r>
            <a:r>
              <a:rPr lang="en-US" dirty="0" smtClean="0"/>
              <a:t> – 7x</a:t>
            </a:r>
            <a:r>
              <a:rPr lang="en-US" baseline="30000" dirty="0" smtClean="0"/>
              <a:t>2</a:t>
            </a:r>
            <a:r>
              <a:rPr lang="en-US" dirty="0" smtClean="0"/>
              <a:t> – 26x – 40) / </a:t>
            </a:r>
            <a:r>
              <a:rPr lang="en-US" b="1" dirty="0" smtClean="0">
                <a:solidFill>
                  <a:srgbClr val="FF0000"/>
                </a:solidFill>
              </a:rPr>
              <a:t>(x + 2)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3629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/>
              <a:t>4</a:t>
            </a:r>
            <a:r>
              <a:rPr lang="en-US" sz="2400" dirty="0"/>
              <a:t> </a:t>
            </a:r>
            <a:r>
              <a:rPr lang="en-US" sz="2400" dirty="0" smtClean="0"/>
              <a:t>+ 0x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– </a:t>
            </a:r>
            <a:r>
              <a:rPr lang="en-US" sz="2400" dirty="0"/>
              <a:t>7x</a:t>
            </a:r>
            <a:r>
              <a:rPr lang="en-US" sz="2400" baseline="30000" dirty="0"/>
              <a:t>2</a:t>
            </a:r>
            <a:r>
              <a:rPr lang="en-US" sz="2400" dirty="0"/>
              <a:t> – 26x – 40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859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</a:t>
            </a:r>
            <a:r>
              <a:rPr lang="en-US" sz="2400" dirty="0" smtClean="0"/>
              <a:t>+ 2</a:t>
            </a:r>
            <a:endParaRPr lang="en-US" sz="2400" dirty="0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78254" y="2309813"/>
            <a:ext cx="537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86000" y="3505200"/>
            <a:ext cx="13260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30000" dirty="0" smtClean="0">
                <a:cs typeface="Arial" charset="0"/>
              </a:rPr>
              <a:t>4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/>
              <a:t>+</a:t>
            </a:r>
            <a:r>
              <a:rPr lang="en-US" sz="2400" dirty="0" smtClean="0"/>
              <a:t> 2x</a:t>
            </a:r>
            <a:r>
              <a:rPr lang="en-US" sz="2400" baseline="30000" dirty="0" smtClean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2766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-2x³</a:t>
            </a:r>
            <a:endParaRPr lang="en-US" sz="2400" dirty="0">
              <a:cs typeface="Arial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505200" y="41148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-7x²</a:t>
            </a:r>
            <a:endParaRPr lang="en-US" sz="2400" dirty="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704981" y="2286000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-</a:t>
            </a:r>
            <a:r>
              <a:rPr lang="en-US" sz="2400" dirty="0" smtClean="0"/>
              <a:t> 2x²</a:t>
            </a:r>
            <a:endParaRPr 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2971800" y="4495800"/>
                <a:ext cx="135325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-2x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³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 4x²</a:t>
                </a:r>
                <a:endParaRPr 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86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495800"/>
                <a:ext cx="135325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240" t="-9333" r="-5882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2667000" y="4956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1910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733800" y="49530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-3x²</a:t>
            </a:r>
            <a:endParaRPr lang="en-US" sz="2400" dirty="0">
              <a:cs typeface="Arial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267200" y="4953000"/>
            <a:ext cx="939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</a:t>
            </a:r>
            <a:r>
              <a:rPr lang="en-US" sz="2400" dirty="0"/>
              <a:t>- </a:t>
            </a:r>
            <a:r>
              <a:rPr lang="en-US" sz="2400" dirty="0" smtClean="0"/>
              <a:t>26x</a:t>
            </a:r>
            <a:endParaRPr lang="en-US" sz="2400" dirty="0">
              <a:cs typeface="Arial" charset="0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3810000" y="5410200"/>
            <a:ext cx="1313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-3x² </a:t>
            </a:r>
            <a:r>
              <a:rPr lang="en-US" sz="2400" dirty="0"/>
              <a:t>- </a:t>
            </a:r>
            <a:r>
              <a:rPr lang="en-US" sz="2400" dirty="0" smtClean="0"/>
              <a:t>6x</a:t>
            </a:r>
            <a:endParaRPr lang="en-US" sz="2400" dirty="0">
              <a:cs typeface="Arial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3581400" y="58705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05200" y="53371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-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7338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5029200" y="5410200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429000" y="2286000"/>
            <a:ext cx="697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- 3x</a:t>
            </a:r>
            <a:endParaRPr lang="en-US" sz="2400" dirty="0">
              <a:cs typeface="Arial" charset="0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4390140" y="5786735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-20x</a:t>
            </a:r>
            <a:endParaRPr lang="en-US" sz="2400" dirty="0">
              <a:cs typeface="Arial" charset="0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927719" y="5786735"/>
            <a:ext cx="785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</a:t>
            </a:r>
            <a:r>
              <a:rPr lang="en-US" sz="2400" dirty="0"/>
              <a:t>- </a:t>
            </a:r>
            <a:r>
              <a:rPr lang="en-US" sz="2400" dirty="0" smtClean="0"/>
              <a:t>40</a:t>
            </a:r>
            <a:endParaRPr lang="en-US" sz="2400" dirty="0">
              <a:cs typeface="Arial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191000" y="6019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-</a:t>
            </a: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4419600" y="6096000"/>
            <a:ext cx="1399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-20x </a:t>
            </a:r>
            <a:r>
              <a:rPr lang="en-US" sz="2400" dirty="0"/>
              <a:t>- </a:t>
            </a:r>
            <a:r>
              <a:rPr lang="en-US" sz="2400" dirty="0" smtClean="0"/>
              <a:t>40</a:t>
            </a:r>
            <a:endParaRPr lang="en-US" sz="2400" dirty="0">
              <a:cs typeface="Arial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4343400" y="6096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5580142" y="6091535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4191000" y="6553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927719" y="6472535"/>
            <a:ext cx="426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</a:t>
            </a:r>
            <a:r>
              <a:rPr lang="en-US" sz="2400" dirty="0"/>
              <a:t>0</a:t>
            </a:r>
            <a:endParaRPr lang="en-US" sz="2400" dirty="0">
              <a:cs typeface="Arial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4026773" y="22860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- 20</a:t>
            </a: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8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2" grpId="0"/>
      <p:bldP spid="68633" grpId="0"/>
      <p:bldP spid="68634" grpId="0" animBg="1"/>
      <p:bldP spid="68635" grpId="0"/>
      <p:bldP spid="68636" grpId="0"/>
      <p:bldP spid="68637" grpId="0"/>
      <p:bldP spid="68638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know the zeros of a polynomial, you can write the polynomial in factored form.</a:t>
            </a:r>
          </a:p>
          <a:p>
            <a:endParaRPr lang="en-US" dirty="0"/>
          </a:p>
          <a:p>
            <a:r>
              <a:rPr lang="en-US" dirty="0" smtClean="0"/>
              <a:t>If a graph cannot be used to determine the zeros, we can use DIVISION to find our remaining factors!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3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/>
              <a:t>So we now have </a:t>
            </a:r>
            <a:br>
              <a:rPr lang="en-US" sz="2800" dirty="0" smtClean="0"/>
            </a:br>
            <a:r>
              <a:rPr lang="en-US" sz="2800" dirty="0" smtClean="0"/>
              <a:t>x</a:t>
            </a:r>
            <a:r>
              <a:rPr lang="en-US" sz="2800" baseline="30000" dirty="0" smtClean="0"/>
              <a:t>4</a:t>
            </a:r>
            <a:r>
              <a:rPr lang="en-US" sz="2800" dirty="0" smtClean="0"/>
              <a:t> </a:t>
            </a:r>
            <a:r>
              <a:rPr lang="en-US" sz="2800" dirty="0"/>
              <a:t>– 7x</a:t>
            </a:r>
            <a:r>
              <a:rPr lang="en-US" sz="2800" baseline="30000" dirty="0"/>
              <a:t>2</a:t>
            </a:r>
            <a:r>
              <a:rPr lang="en-US" sz="2800" dirty="0"/>
              <a:t> – 26x – </a:t>
            </a:r>
            <a:r>
              <a:rPr lang="en-US" sz="2800" dirty="0" smtClean="0"/>
              <a:t>40 = </a:t>
            </a:r>
            <a:r>
              <a:rPr lang="en-US" sz="2800" b="1" dirty="0" smtClean="0">
                <a:solidFill>
                  <a:srgbClr val="FF0000"/>
                </a:solidFill>
              </a:rPr>
              <a:t>(x + 2)</a:t>
            </a:r>
            <a:r>
              <a:rPr lang="en-US" sz="2800" dirty="0" smtClean="0"/>
              <a:t>(x³ - 2x² - 3x – 20)</a:t>
            </a:r>
            <a:br>
              <a:rPr lang="en-US" sz="2800" dirty="0" smtClean="0"/>
            </a:br>
            <a:endParaRPr lang="en-US" sz="4000" dirty="0" smtClean="0"/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(x³ - 2x² - 3x – 20)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FF0000"/>
                </a:solidFill>
              </a:rPr>
              <a:t>(x – 4)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133600" y="2895600"/>
            <a:ext cx="2515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- 2x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/>
              <a:t>– 3</a:t>
            </a:r>
            <a:r>
              <a:rPr lang="en-US" sz="2400" dirty="0" smtClean="0"/>
              <a:t>x </a:t>
            </a:r>
            <a:r>
              <a:rPr lang="en-US" sz="2400" dirty="0"/>
              <a:t>– </a:t>
            </a:r>
            <a:r>
              <a:rPr lang="en-US" sz="2400" dirty="0" smtClean="0"/>
              <a:t>20</a:t>
            </a:r>
            <a:endParaRPr lang="en-US" sz="2400" dirty="0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0" y="2895600"/>
            <a:ext cx="78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x -</a:t>
            </a:r>
            <a:r>
              <a:rPr lang="en-US" sz="2400" dirty="0" smtClean="0"/>
              <a:t> </a:t>
            </a:r>
            <a:r>
              <a:rPr lang="en-US" sz="2400" dirty="0"/>
              <a:t>4</a:t>
            </a: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78254" y="2309813"/>
            <a:ext cx="537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209800" y="3505200"/>
            <a:ext cx="1249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30000" dirty="0">
                <a:cs typeface="Arial" charset="0"/>
              </a:rPr>
              <a:t>3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/>
              <a:t>- 4x</a:t>
            </a:r>
            <a:r>
              <a:rPr lang="en-US" sz="2400" baseline="30000" dirty="0">
                <a:cs typeface="Arial" charset="0"/>
              </a:rPr>
              <a:t>2</a:t>
            </a:r>
            <a:r>
              <a:rPr lang="en-US" sz="2400" dirty="0" smtClean="0">
                <a:cs typeface="Arial" charset="0"/>
              </a:rPr>
              <a:t> </a:t>
            </a:r>
            <a:endParaRPr lang="en-US" sz="2400" dirty="0">
              <a:cs typeface="Arial" charset="0"/>
            </a:endParaRPr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200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2x²</a:t>
            </a:r>
            <a:endParaRPr lang="en-US" sz="2400" dirty="0">
              <a:cs typeface="Arial" charset="0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505200" y="4114800"/>
            <a:ext cx="697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- 3x</a:t>
            </a:r>
            <a:endParaRPr lang="en-US" sz="2400" dirty="0">
              <a:cs typeface="Arial" charset="0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704981" y="2286000"/>
            <a:ext cx="77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+ 2x</a:t>
            </a:r>
            <a:endParaRPr 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6" name="Rectangle 18"/>
              <p:cNvSpPr>
                <a:spLocks noChangeArrowheads="1"/>
              </p:cNvSpPr>
              <p:nvPr/>
            </p:nvSpPr>
            <p:spPr bwMode="auto">
              <a:xfrm>
                <a:off x="2971800" y="4495800"/>
                <a:ext cx="12330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2x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²</m:t>
                    </m:r>
                  </m:oMath>
                </a14:m>
                <a:r>
                  <a:rPr lang="en-US" sz="2400" dirty="0" smtClean="0"/>
                  <a:t> - 8x</a:t>
                </a:r>
                <a:endParaRPr lang="en-US" sz="24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8626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495800"/>
                <a:ext cx="123303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7921" t="-9333" r="-5941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2667000" y="49561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1910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3733800" y="4953000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5x</a:t>
            </a:r>
            <a:endParaRPr lang="en-US" sz="2400" dirty="0">
              <a:cs typeface="Arial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4191000" y="4953000"/>
            <a:ext cx="715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- 20</a:t>
            </a:r>
            <a:endParaRPr lang="en-US" sz="2400" dirty="0">
              <a:cs typeface="Arial" charset="0"/>
            </a:endParaRP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3810000" y="5410200"/>
            <a:ext cx="11256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x </a:t>
            </a:r>
            <a:r>
              <a:rPr lang="en-US" sz="2400" dirty="0"/>
              <a:t>- </a:t>
            </a:r>
            <a:r>
              <a:rPr lang="en-US" sz="2400" dirty="0" smtClean="0"/>
              <a:t>20</a:t>
            </a:r>
            <a:endParaRPr lang="en-US" sz="2400" dirty="0">
              <a:cs typeface="Arial" charset="0"/>
            </a:endParaRPr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3581400" y="58705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3505200" y="53371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-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733800" y="5410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(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4724400" y="5410200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)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3429000" y="2286000"/>
            <a:ext cx="62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/>
              <a:t>+ 5</a:t>
            </a:r>
            <a:endParaRPr lang="en-US" sz="2400" dirty="0">
              <a:cs typeface="Arial" charset="0"/>
            </a:endParaRP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4419600" y="5862935"/>
            <a:ext cx="426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 smtClean="0"/>
              <a:t> </a:t>
            </a:r>
            <a:r>
              <a:rPr lang="en-US" sz="2400" dirty="0"/>
              <a:t>0</a:t>
            </a:r>
            <a:endParaRPr lang="en-US" sz="24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0" y="914400"/>
            <a:ext cx="3741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Now Factor out </a:t>
            </a:r>
            <a:r>
              <a:rPr lang="en-US" sz="2800" b="1" dirty="0">
                <a:solidFill>
                  <a:srgbClr val="FF0000"/>
                </a:solidFill>
              </a:rPr>
              <a:t>(x – 4)</a:t>
            </a:r>
          </a:p>
        </p:txBody>
      </p:sp>
    </p:spTree>
    <p:extLst>
      <p:ext uri="{BB962C8B-B14F-4D97-AF65-F5344CB8AC3E}">
        <p14:creationId xmlns:p14="http://schemas.microsoft.com/office/powerpoint/2010/main" val="27487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1" dur="1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68612" grpId="0"/>
      <p:bldP spid="68613" grpId="0" animBg="1"/>
      <p:bldP spid="68614" grpId="0" animBg="1"/>
      <p:bldP spid="68615" grpId="0" animBg="1"/>
      <p:bldP spid="68616" grpId="0"/>
      <p:bldP spid="68617" grpId="0"/>
      <p:bldP spid="68618" grpId="0"/>
      <p:bldP spid="68619" grpId="0" animBg="1"/>
      <p:bldP spid="68620" grpId="0"/>
      <p:bldP spid="68621" grpId="0"/>
      <p:bldP spid="68622" grpId="0"/>
      <p:bldP spid="68623" grpId="0"/>
      <p:bldP spid="68624" grpId="0"/>
      <p:bldP spid="68625" grpId="0"/>
      <p:bldP spid="68626" grpId="0"/>
      <p:bldP spid="68627" grpId="0" animBg="1"/>
      <p:bldP spid="68628" grpId="0"/>
      <p:bldP spid="68629" grpId="0"/>
      <p:bldP spid="68630" grpId="0"/>
      <p:bldP spid="68631" grpId="0"/>
      <p:bldP spid="68632" grpId="0"/>
      <p:bldP spid="68633" grpId="0"/>
      <p:bldP spid="68634" grpId="0" animBg="1"/>
      <p:bldP spid="68635" grpId="0"/>
      <p:bldP spid="68636" grpId="0"/>
      <p:bldP spid="68637" grpId="0"/>
      <p:bldP spid="68638" grpId="0"/>
      <p:bldP spid="40" grpId="0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200" dirty="0"/>
              <a:t>So we </a:t>
            </a:r>
            <a:r>
              <a:rPr lang="en-US" sz="3200" dirty="0" smtClean="0"/>
              <a:t>now have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x</a:t>
            </a:r>
            <a:r>
              <a:rPr lang="en-US" sz="3200" baseline="30000" dirty="0"/>
              <a:t>4</a:t>
            </a:r>
            <a:r>
              <a:rPr lang="en-US" sz="3200" dirty="0"/>
              <a:t> – 7x</a:t>
            </a:r>
            <a:r>
              <a:rPr lang="en-US" sz="3200" baseline="30000" dirty="0"/>
              <a:t>2</a:t>
            </a:r>
            <a:r>
              <a:rPr lang="en-US" sz="3200" dirty="0"/>
              <a:t> – 26x – 40 = </a:t>
            </a:r>
            <a:r>
              <a:rPr lang="en-US" sz="3200" b="1" dirty="0">
                <a:solidFill>
                  <a:srgbClr val="FF0000"/>
                </a:solidFill>
              </a:rPr>
              <a:t>(x + 2</a:t>
            </a:r>
            <a:r>
              <a:rPr lang="en-US" sz="3200" b="1" dirty="0" smtClean="0">
                <a:solidFill>
                  <a:srgbClr val="FF0000"/>
                </a:solidFill>
              </a:rPr>
              <a:t>)(x - 4)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/>
              <a:t>x² + 2x + 5)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Now factor </a:t>
                </a:r>
                <a:r>
                  <a:rPr lang="en-US" sz="2800" dirty="0"/>
                  <a:t>x² + 2x + </a:t>
                </a:r>
                <a:r>
                  <a:rPr lang="en-US" sz="2800" dirty="0" smtClean="0"/>
                  <a:t>5 using the quadratic formula.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/>
                              </a:rPr>
                              <m:t>−4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(1)(5)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(1)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20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x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x = -1 + 2i  and x = -1 – 2i</a:t>
                </a:r>
              </a:p>
              <a:p>
                <a:pPr marL="0" indent="0">
                  <a:buNone/>
                </a:pPr>
                <a:r>
                  <a:rPr lang="en-US" sz="2800" b="1" i="1" u="sng" dirty="0" smtClean="0">
                    <a:solidFill>
                      <a:srgbClr val="7030A0"/>
                    </a:solidFill>
                  </a:rPr>
                  <a:t>Factored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4525963"/>
              </a:xfrm>
              <a:blipFill rotWithShape="1">
                <a:blip r:embed="rId3"/>
                <a:stretch>
                  <a:fillRect l="-1481" t="-1348" r="-444" b="-1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7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 6: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8991600" cy="5287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=12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−145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+251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−8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−20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over the</a:t>
                </a:r>
                <a:r>
                  <a:rPr lang="en-US" b="1" dirty="0" smtClean="0"/>
                  <a:t> </a:t>
                </a:r>
                <a:r>
                  <a:rPr lang="en-US" b="1" i="1" dirty="0" smtClean="0"/>
                  <a:t>integers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Solution: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Graph and find the real zeros.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Window [-5, 15] by [-1000, 1500]</a:t>
                </a:r>
              </a:p>
              <a:p>
                <a:pPr marL="0" indent="0">
                  <a:buNone/>
                </a:pPr>
                <a:r>
                  <a:rPr lang="en-US" dirty="0" smtClean="0"/>
                  <a:t>Zeros: -1/4, 1/3, 2, and 10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Leading Coefficient: 12</a:t>
                </a:r>
              </a:p>
              <a:p>
                <a:pPr marL="0" indent="0">
                  <a:buNone/>
                </a:pPr>
                <a:r>
                  <a:rPr lang="en-US" u="sng" dirty="0" smtClean="0"/>
                  <a:t>Factored Form: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=12(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Now, get rid of the fractions </a:t>
                </a:r>
                <a:r>
                  <a:rPr lang="en-US" dirty="0" smtClean="0">
                    <a:sym typeface="Wingdings" pitchFamily="2" charset="2"/>
                  </a:rPr>
                  <a:t>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8991600" cy="5287963"/>
              </a:xfrm>
              <a:blipFill rotWithShape="1">
                <a:blip r:embed="rId3"/>
                <a:stretch>
                  <a:fillRect l="-1695" t="-1499" b="-1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20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Example 6: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838200"/>
                <a:ext cx="9144000" cy="5287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=12(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−2)(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−10)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G</a:t>
                </a:r>
                <a:r>
                  <a:rPr lang="en-US" dirty="0" smtClean="0"/>
                  <a:t>et rid of the fractions: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Let’s split the 12 into 4x3.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−2)(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−10)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Answer: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𝟑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)(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)(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−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𝟏𝟎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i="1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8200"/>
                <a:ext cx="9144000" cy="5287963"/>
              </a:xfrm>
              <a:blipFill rotWithShape="1"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837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own.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8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−53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+30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7</m:t>
                    </m:r>
                  </m:oMath>
                </a14:m>
                <a:r>
                  <a:rPr lang="en-US" dirty="0"/>
                  <a:t> over the integers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)(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)(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𝟗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9067800" cy="4525963"/>
              </a:xfrm>
              <a:blipFill rotWithShape="1">
                <a:blip r:embed="rId3"/>
                <a:stretch>
                  <a:fillRect l="-1748" t="-1752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939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Section 6.3 Worksheet – Factoring higher degree polynomials.</a:t>
            </a:r>
          </a:p>
        </p:txBody>
      </p:sp>
    </p:spTree>
    <p:extLst>
      <p:ext uri="{BB962C8B-B14F-4D97-AF65-F5344CB8AC3E}">
        <p14:creationId xmlns:p14="http://schemas.microsoft.com/office/powerpoint/2010/main" val="13647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Division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a </a:t>
            </a:r>
            <a:r>
              <a:rPr lang="en-US" dirty="0" smtClean="0"/>
              <a:t>more compact form of division.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can also be used to divide polynomials without writing out all the steps of long division.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8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 – Synthetic division</a:t>
            </a:r>
            <a:br>
              <a:rPr lang="en-US" sz="4000" smtClean="0"/>
            </a:br>
            <a:r>
              <a:rPr lang="en-US" sz="4000" smtClean="0"/>
              <a:t>(5x³ -13x² +10x -8) / (x-2)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600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914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143000" y="2209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2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394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5      -13      10       -8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295400" y="4343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5486400" y="1905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5146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362200" y="449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5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505200" y="3657600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10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505200" y="44958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-3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648200" y="36576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-6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4724400" y="449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4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867400" y="3733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8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867400" y="449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0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2362200" y="5638800"/>
            <a:ext cx="286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5x²    -3x  + 4</a:t>
            </a: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514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3733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4953000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8600" y="114300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Opposite</a:t>
            </a:r>
          </a:p>
          <a:p>
            <a:pPr eaLnBrk="1" hangingPunct="1"/>
            <a:r>
              <a:rPr lang="en-US"/>
              <a:t>of number in</a:t>
            </a:r>
          </a:p>
          <a:p>
            <a:pPr eaLnBrk="1" hangingPunct="1"/>
            <a:r>
              <a:rPr lang="en-US"/>
              <a:t>divisor</a:t>
            </a: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 rot="3473503">
            <a:off x="1023144" y="3523457"/>
            <a:ext cx="1900237" cy="304800"/>
          </a:xfrm>
          <a:prstGeom prst="rightArrow">
            <a:avLst>
              <a:gd name="adj1" fmla="val 50000"/>
              <a:gd name="adj2" fmla="val 1558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auto">
          <a:xfrm rot="-1933593">
            <a:off x="2667000" y="4343400"/>
            <a:ext cx="1295400" cy="255588"/>
          </a:xfrm>
          <a:prstGeom prst="rightArrow">
            <a:avLst>
              <a:gd name="adj1" fmla="val 50000"/>
              <a:gd name="adj2" fmla="val 1267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auto">
          <a:xfrm rot="2675840">
            <a:off x="1185863" y="3702050"/>
            <a:ext cx="2644775" cy="274638"/>
          </a:xfrm>
          <a:prstGeom prst="rightArrow">
            <a:avLst>
              <a:gd name="adj1" fmla="val 50000"/>
              <a:gd name="adj2" fmla="val 24075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auto">
          <a:xfrm rot="-1933593">
            <a:off x="38862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auto">
          <a:xfrm rot="1866669">
            <a:off x="1371600" y="3733800"/>
            <a:ext cx="3729038" cy="257175"/>
          </a:xfrm>
          <a:prstGeom prst="rightArrow">
            <a:avLst>
              <a:gd name="adj1" fmla="val 50000"/>
              <a:gd name="adj2" fmla="val 36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AutoShape 29"/>
          <p:cNvSpPr>
            <a:spLocks noChangeArrowheads="1"/>
          </p:cNvSpPr>
          <p:nvPr/>
        </p:nvSpPr>
        <p:spPr bwMode="auto">
          <a:xfrm rot="-1933593">
            <a:off x="5029200" y="4343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/>
      <p:bldP spid="70663" grpId="0"/>
      <p:bldP spid="70664" grpId="0" animBg="1"/>
      <p:bldP spid="70665" grpId="0" animBg="1"/>
      <p:bldP spid="70666" grpId="0" animBg="1"/>
      <p:bldP spid="70667" grpId="0"/>
      <p:bldP spid="70668" grpId="0"/>
      <p:bldP spid="70669" grpId="0"/>
      <p:bldP spid="70670" grpId="0"/>
      <p:bldP spid="70671" grpId="0"/>
      <p:bldP spid="70672" grpId="0"/>
      <p:bldP spid="70673" grpId="0"/>
      <p:bldP spid="70675" grpId="0"/>
      <p:bldP spid="70676" grpId="0" animBg="1"/>
      <p:bldP spid="70677" grpId="0" animBg="1"/>
      <p:bldP spid="70678" grpId="0" animBg="1"/>
      <p:bldP spid="70679" grpId="0"/>
      <p:bldP spid="70680" grpId="0" animBg="1"/>
      <p:bldP spid="70680" grpId="1" animBg="1"/>
      <p:bldP spid="70681" grpId="0" animBg="1"/>
      <p:bldP spid="70681" grpId="1" animBg="1"/>
      <p:bldP spid="70682" grpId="0" animBg="1"/>
      <p:bldP spid="70682" grpId="1" animBg="1"/>
      <p:bldP spid="70683" grpId="0" animBg="1"/>
      <p:bldP spid="70683" grpId="1" animBg="1"/>
      <p:bldP spid="70684" grpId="0" animBg="1"/>
      <p:bldP spid="70684" grpId="1" animBg="1"/>
      <p:bldP spid="70685" grpId="0" animBg="1"/>
      <p:bldP spid="7068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 – Synthetic division</a:t>
            </a:r>
            <a:br>
              <a:rPr lang="en-US" sz="4000" smtClean="0"/>
            </a:br>
            <a:r>
              <a:rPr lang="en-US" sz="4000" smtClean="0"/>
              <a:t>(3x³ -4x² +2x -1) / (x+1)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600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 flipH="1">
            <a:off x="914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143000" y="22098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362200" y="2209800"/>
            <a:ext cx="4060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3       -4        2         -1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>
            <a:off x="1295400" y="4343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5486400" y="1905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2514600" y="2971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362200" y="449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3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505200" y="36576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-3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3505200" y="44958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-7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572000" y="3657600"/>
            <a:ext cx="59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+7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4724400" y="44958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9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867400" y="3733800"/>
            <a:ext cx="501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-9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5867400" y="4495800"/>
            <a:ext cx="700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-10</a:t>
            </a: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2362200" y="5638800"/>
            <a:ext cx="4633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3x</a:t>
            </a:r>
            <a:r>
              <a:rPr lang="en-US" sz="3600" baseline="30000"/>
              <a:t>2</a:t>
            </a:r>
            <a:r>
              <a:rPr lang="en-US" sz="3600"/>
              <a:t>    -7x  + 9      R-10</a:t>
            </a:r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514600" y="510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>
            <a:off x="37338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>
            <a:off x="4953000" y="5181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228600" y="114300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Opposite</a:t>
            </a:r>
          </a:p>
          <a:p>
            <a:pPr eaLnBrk="1" hangingPunct="1"/>
            <a:r>
              <a:rPr lang="en-US"/>
              <a:t>of number in</a:t>
            </a:r>
          </a:p>
          <a:p>
            <a:pPr eaLnBrk="1" hangingPunct="1"/>
            <a:r>
              <a:rPr lang="en-US"/>
              <a:t>divisor</a:t>
            </a:r>
          </a:p>
        </p:txBody>
      </p:sp>
      <p:sp>
        <p:nvSpPr>
          <p:cNvPr id="70680" name="AutoShape 24"/>
          <p:cNvSpPr>
            <a:spLocks noChangeArrowheads="1"/>
          </p:cNvSpPr>
          <p:nvPr/>
        </p:nvSpPr>
        <p:spPr bwMode="auto">
          <a:xfrm rot="3473503">
            <a:off x="1023144" y="3523457"/>
            <a:ext cx="1900237" cy="304800"/>
          </a:xfrm>
          <a:prstGeom prst="rightArrow">
            <a:avLst>
              <a:gd name="adj1" fmla="val 50000"/>
              <a:gd name="adj2" fmla="val 1558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1" name="AutoShape 25"/>
          <p:cNvSpPr>
            <a:spLocks noChangeArrowheads="1"/>
          </p:cNvSpPr>
          <p:nvPr/>
        </p:nvSpPr>
        <p:spPr bwMode="auto">
          <a:xfrm rot="-1933593">
            <a:off x="2667000" y="4343400"/>
            <a:ext cx="1295400" cy="255588"/>
          </a:xfrm>
          <a:prstGeom prst="rightArrow">
            <a:avLst>
              <a:gd name="adj1" fmla="val 50000"/>
              <a:gd name="adj2" fmla="val 1267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2" name="AutoShape 26"/>
          <p:cNvSpPr>
            <a:spLocks noChangeArrowheads="1"/>
          </p:cNvSpPr>
          <p:nvPr/>
        </p:nvSpPr>
        <p:spPr bwMode="auto">
          <a:xfrm rot="2675840">
            <a:off x="1185863" y="3702050"/>
            <a:ext cx="2644775" cy="274638"/>
          </a:xfrm>
          <a:prstGeom prst="rightArrow">
            <a:avLst>
              <a:gd name="adj1" fmla="val 50000"/>
              <a:gd name="adj2" fmla="val 24075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3" name="AutoShape 27"/>
          <p:cNvSpPr>
            <a:spLocks noChangeArrowheads="1"/>
          </p:cNvSpPr>
          <p:nvPr/>
        </p:nvSpPr>
        <p:spPr bwMode="auto">
          <a:xfrm rot="-1933593">
            <a:off x="3886200" y="4267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4" name="AutoShape 28"/>
          <p:cNvSpPr>
            <a:spLocks noChangeArrowheads="1"/>
          </p:cNvSpPr>
          <p:nvPr/>
        </p:nvSpPr>
        <p:spPr bwMode="auto">
          <a:xfrm rot="1866669">
            <a:off x="1371600" y="3733800"/>
            <a:ext cx="3729038" cy="257175"/>
          </a:xfrm>
          <a:prstGeom prst="rightArrow">
            <a:avLst>
              <a:gd name="adj1" fmla="val 50000"/>
              <a:gd name="adj2" fmla="val 36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85" name="AutoShape 29"/>
          <p:cNvSpPr>
            <a:spLocks noChangeArrowheads="1"/>
          </p:cNvSpPr>
          <p:nvPr/>
        </p:nvSpPr>
        <p:spPr bwMode="auto">
          <a:xfrm rot="-1933593">
            <a:off x="5029200" y="4343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/>
      <p:bldP spid="70663" grpId="0"/>
      <p:bldP spid="70664" grpId="0" animBg="1"/>
      <p:bldP spid="70665" grpId="0" animBg="1"/>
      <p:bldP spid="70666" grpId="0" animBg="1"/>
      <p:bldP spid="70667" grpId="0"/>
      <p:bldP spid="70668" grpId="0"/>
      <p:bldP spid="70669" grpId="0"/>
      <p:bldP spid="70670" grpId="0"/>
      <p:bldP spid="70671" grpId="0"/>
      <p:bldP spid="70672" grpId="0"/>
      <p:bldP spid="70673" grpId="0"/>
      <p:bldP spid="70675" grpId="0"/>
      <p:bldP spid="70676" grpId="0" animBg="1"/>
      <p:bldP spid="70677" grpId="0" animBg="1"/>
      <p:bldP spid="70678" grpId="0" animBg="1"/>
      <p:bldP spid="70679" grpId="0"/>
      <p:bldP spid="70680" grpId="0" animBg="1"/>
      <p:bldP spid="70680" grpId="1" animBg="1"/>
      <p:bldP spid="70681" grpId="0" animBg="1"/>
      <p:bldP spid="70681" grpId="1" animBg="1"/>
      <p:bldP spid="70682" grpId="0" animBg="1"/>
      <p:bldP spid="70682" grpId="1" animBg="1"/>
      <p:bldP spid="70683" grpId="0" animBg="1"/>
      <p:bldP spid="70683" grpId="1" animBg="1"/>
      <p:bldP spid="70684" grpId="0" animBg="1"/>
      <p:bldP spid="70684" grpId="1" animBg="1"/>
      <p:bldP spid="70685" grpId="0" animBg="1"/>
      <p:bldP spid="7068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Let’s Try One</a:t>
            </a:r>
            <a:br>
              <a:rPr lang="en-US" sz="4000" smtClean="0"/>
            </a:br>
            <a:r>
              <a:rPr lang="en-US" sz="4000" smtClean="0"/>
              <a:t>(x³ -13x +12) / (x+4)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600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H="1">
            <a:off x="914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1295400" y="4343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>
            <a:off x="5486400" y="1905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Warm Up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Without a calculator, divide the following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307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0400" y="2971800"/>
          <a:ext cx="265430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4" imgW="787400" imgH="279400" progId="Equation.3">
                  <p:embed/>
                </p:oleObj>
              </mc:Choice>
              <mc:Fallback>
                <p:oleObj name="Equation" r:id="rId4" imgW="7874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265430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81400" y="5715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Solution: 49251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 – Synthetic division</a:t>
            </a:r>
            <a:br>
              <a:rPr lang="en-US" sz="4000" smtClean="0"/>
            </a:br>
            <a:r>
              <a:rPr lang="en-US" sz="4000" smtClean="0"/>
              <a:t>(x³ -13x +12) / (x+4)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600200" y="2209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 flipH="1">
            <a:off x="914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1295400" y="4343400"/>
            <a:ext cx="586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5486400" y="19050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23"/>
          <p:cNvSpPr txBox="1">
            <a:spLocks noChangeArrowheads="1"/>
          </p:cNvSpPr>
          <p:nvPr/>
        </p:nvSpPr>
        <p:spPr bwMode="auto">
          <a:xfrm>
            <a:off x="228600" y="114300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Opposite</a:t>
            </a:r>
          </a:p>
          <a:p>
            <a:pPr eaLnBrk="1" hangingPunct="1"/>
            <a:r>
              <a:rPr lang="en-US"/>
              <a:t>of number in</a:t>
            </a:r>
          </a:p>
          <a:p>
            <a:pPr eaLnBrk="1" hangingPunct="1"/>
            <a:r>
              <a:rPr lang="en-US"/>
              <a:t>divisor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3625" y="2373313"/>
              <a:ext cx="403225" cy="325437"/>
            </p14:xfrm>
          </p:contentPart>
        </mc:Choice>
        <mc:Fallback xmlns="">
          <p:pic>
            <p:nvPicPr>
              <p:cNvPr id="1536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104" y="2355673"/>
                <a:ext cx="432027" cy="351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2362200"/>
              <a:ext cx="65088" cy="295275"/>
            </p14:xfrm>
          </p:contentPart>
        </mc:Choice>
        <mc:Fallback xmlns="">
          <p:pic>
            <p:nvPicPr>
              <p:cNvPr id="1536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52429" y="2343835"/>
                <a:ext cx="91699" cy="341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9475" y="2413000"/>
              <a:ext cx="206375" cy="284163"/>
            </p14:xfrm>
          </p:contentPart>
        </mc:Choice>
        <mc:Fallback xmlns="">
          <p:pic>
            <p:nvPicPr>
              <p:cNvPr id="1537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3274" y="2386775"/>
                <a:ext cx="259853" cy="3380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2374900"/>
              <a:ext cx="812800" cy="317500"/>
            </p14:xfrm>
          </p:contentPart>
        </mc:Choice>
        <mc:Fallback xmlns="">
          <p:pic>
            <p:nvPicPr>
              <p:cNvPr id="1537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00420" y="2352221"/>
                <a:ext cx="861035" cy="36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9613" y="2395538"/>
              <a:ext cx="457200" cy="233362"/>
            </p14:xfrm>
          </p:contentPart>
        </mc:Choice>
        <mc:Fallback xmlns=""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69453" y="2374291"/>
                <a:ext cx="499680" cy="278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3900" y="3408363"/>
              <a:ext cx="374650" cy="290512"/>
            </p14:xfrm>
          </p:contentPart>
        </mc:Choice>
        <mc:Fallback xmlns=""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12306" y="3389284"/>
                <a:ext cx="426835" cy="340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5163" y="3479800"/>
              <a:ext cx="573087" cy="242888"/>
            </p14:xfrm>
          </p:contentPart>
        </mc:Choice>
        <mc:Fallback xmlns=""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18885" y="3452812"/>
                <a:ext cx="623484" cy="300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0763" y="4572000"/>
              <a:ext cx="152400" cy="263525"/>
            </p14:xfrm>
          </p:contentPart>
        </mc:Choice>
        <mc:Fallback xmlns=""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139" y="4541399"/>
                <a:ext cx="213648" cy="324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7750" y="4481513"/>
              <a:ext cx="71438" cy="27622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91412" y="4455223"/>
                <a:ext cx="128444" cy="333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4657725"/>
              <a:ext cx="127000" cy="4763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7255" y="4628414"/>
                <a:ext cx="158660" cy="60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525963"/>
              <a:ext cx="192088" cy="223837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75344" y="4503651"/>
                <a:ext cx="242088" cy="271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8338" y="3384550"/>
              <a:ext cx="396875" cy="309563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85649" y="3358633"/>
                <a:ext cx="445134" cy="365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380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6938" y="4530725"/>
              <a:ext cx="165100" cy="257175"/>
            </p14:xfrm>
          </p:contentPart>
        </mc:Choice>
        <mc:Fallback xmlns="">
          <p:pic>
            <p:nvPicPr>
              <p:cNvPr id="15380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82065" y="4502670"/>
                <a:ext cx="220614" cy="315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381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9488" y="5627688"/>
              <a:ext cx="414337" cy="395287"/>
            </p14:xfrm>
          </p:contentPart>
        </mc:Choice>
        <mc:Fallback xmlns="">
          <p:pic>
            <p:nvPicPr>
              <p:cNvPr id="15381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23209" y="5600352"/>
                <a:ext cx="452495" cy="445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382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75" y="5907088"/>
              <a:ext cx="160338" cy="15875"/>
            </p14:xfrm>
          </p:contentPart>
        </mc:Choice>
        <mc:Fallback xmlns="">
          <p:pic>
            <p:nvPicPr>
              <p:cNvPr id="15382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848874" y="5882915"/>
                <a:ext cx="205377" cy="68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5383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55963" y="5735638"/>
              <a:ext cx="415925" cy="258762"/>
            </p14:xfrm>
          </p:contentPart>
        </mc:Choice>
        <mc:Fallback xmlns="">
          <p:pic>
            <p:nvPicPr>
              <p:cNvPr id="15383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226819" y="5716204"/>
                <a:ext cx="472053" cy="29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384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9700" y="5772150"/>
              <a:ext cx="203200" cy="241300"/>
            </p14:xfrm>
          </p:contentPart>
        </mc:Choice>
        <mc:Fallback xmlns="">
          <p:pic>
            <p:nvPicPr>
              <p:cNvPr id="15384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23399" y="5754143"/>
                <a:ext cx="242111" cy="269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385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7213" y="5729288"/>
              <a:ext cx="220662" cy="285750"/>
            </p14:xfrm>
          </p:contentPart>
        </mc:Choice>
        <mc:Fallback xmlns="">
          <p:pic>
            <p:nvPicPr>
              <p:cNvPr id="15385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343095" y="5700497"/>
                <a:ext cx="274658" cy="34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386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6588" y="5451475"/>
              <a:ext cx="3017837" cy="876300"/>
            </p14:xfrm>
          </p:contentPart>
        </mc:Choice>
        <mc:Fallback xmlns="">
          <p:pic>
            <p:nvPicPr>
              <p:cNvPr id="15386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75926" y="5429658"/>
                <a:ext cx="3078800" cy="9286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Couple of Notes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Use synthetic division when the coefficient in front of x is 1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(x- 2) 				(2x-3)	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828800" y="2438400"/>
          <a:ext cx="15081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4" imgW="736600" imgH="330200" progId="Equation.3">
                  <p:embed/>
                </p:oleObj>
              </mc:Choice>
              <mc:Fallback>
                <p:oleObj name="Equation" r:id="rId4" imgW="7366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150812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9800" y="2446338"/>
          <a:ext cx="1447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Equation" r:id="rId6" imgW="736600" imgH="330200" progId="Equation.3">
                  <p:embed/>
                </p:oleObj>
              </mc:Choice>
              <mc:Fallback>
                <p:oleObj name="Equation" r:id="rId6" imgW="736600" imgH="330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446338"/>
                        <a:ext cx="1447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905000" y="33528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YES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6019800" y="34290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NO</a:t>
            </a:r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5105400" y="2438400"/>
            <a:ext cx="3048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762000" y="4419600"/>
            <a:ext cx="80772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Test </a:t>
            </a:r>
            <a:r>
              <a:rPr lang="en-US" sz="2800" dirty="0" smtClean="0">
                <a:sym typeface="Wingdings" pitchFamily="2" charset="2"/>
              </a:rPr>
              <a:t> I</a:t>
            </a:r>
            <a:r>
              <a:rPr lang="en-US" sz="2800" dirty="0" smtClean="0"/>
              <a:t>f </a:t>
            </a:r>
            <a:r>
              <a:rPr lang="en-US" sz="2800" dirty="0"/>
              <a:t>a binomial is a factor, </a:t>
            </a:r>
            <a:r>
              <a:rPr lang="en-US" sz="2800" dirty="0" smtClean="0"/>
              <a:t>you </a:t>
            </a:r>
            <a:r>
              <a:rPr lang="en-US" sz="2800" dirty="0"/>
              <a:t>get a remainder of </a:t>
            </a:r>
            <a:r>
              <a:rPr lang="en-US" sz="2800" dirty="0" smtClean="0"/>
              <a:t>zero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/>
              <a:t>If </a:t>
            </a:r>
            <a:r>
              <a:rPr lang="en-US" sz="2800" dirty="0"/>
              <a:t>you get a remainder, the answer is </a:t>
            </a:r>
            <a:r>
              <a:rPr lang="en-US" sz="2800" dirty="0" smtClean="0"/>
              <a:t>not a factor.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  <p:bldP spid="16397" grpId="0"/>
      <p:bldP spid="16398" grpId="0" animBg="1"/>
      <p:bldP spid="1640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6019800" cy="685800"/>
          </a:xfrm>
        </p:spPr>
        <p:txBody>
          <a:bodyPr/>
          <a:lstStyle/>
          <a:p>
            <a:pPr eaLnBrk="1" hangingPunct="1"/>
            <a:r>
              <a:rPr lang="en-US" smtClean="0"/>
              <a:t>(2x² -19x + 8) / (x-8)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133600" y="2895600"/>
            <a:ext cx="222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2x²  -  19x  +  8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209800" y="2770188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 - 8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447800" y="381000"/>
            <a:ext cx="647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From this example, x-8 IS a factor because the remainder is zero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2427288"/>
              <a:ext cx="855663" cy="255587"/>
            </p14:xfrm>
          </p:contentPart>
        </mc:Choice>
        <mc:Fallback xmlns="">
          <p:pic>
            <p:nvPicPr>
              <p:cNvPr id="194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3920" y="2410009"/>
                <a:ext cx="875102" cy="296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7388" y="3394075"/>
              <a:ext cx="730250" cy="419100"/>
            </p14:xfrm>
          </p:contentPart>
        </mc:Choice>
        <mc:Fallback xmlns="">
          <p:pic>
            <p:nvPicPr>
              <p:cNvPr id="194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1544" y="3376432"/>
                <a:ext cx="755456" cy="445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3638550"/>
              <a:ext cx="112713" cy="15875"/>
            </p14:xfrm>
          </p:contentPart>
        </mc:Choice>
        <mc:Fallback xmlns="">
          <p:pic>
            <p:nvPicPr>
              <p:cNvPr id="194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617" y="3620206"/>
                <a:ext cx="136045" cy="493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01975" y="3390900"/>
              <a:ext cx="695325" cy="339725"/>
            </p14:xfrm>
          </p:contentPart>
        </mc:Choice>
        <mc:Fallback xmlns="">
          <p:pic>
            <p:nvPicPr>
              <p:cNvPr id="194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82530" y="3379384"/>
                <a:ext cx="737815" cy="373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9438" y="4379913"/>
              <a:ext cx="100012" cy="14287"/>
            </p14:xfrm>
          </p:contentPart>
        </mc:Choice>
        <mc:Fallback xmlns="">
          <p:pic>
            <p:nvPicPr>
              <p:cNvPr id="194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00731" y="4361697"/>
                <a:ext cx="126634" cy="45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3438" y="4256088"/>
              <a:ext cx="820737" cy="263525"/>
            </p14:xfrm>
          </p:contentPart>
        </mc:Choice>
        <mc:Fallback xmlns="">
          <p:pic>
            <p:nvPicPr>
              <p:cNvPr id="194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1830" y="4233079"/>
                <a:ext cx="869355" cy="312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0975" y="4630738"/>
              <a:ext cx="1882775" cy="525462"/>
            </p14:xfrm>
          </p:contentPart>
        </mc:Choice>
        <mc:Fallback xmlns="">
          <p:pic>
            <p:nvPicPr>
              <p:cNvPr id="194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98295" y="4606624"/>
                <a:ext cx="1918775" cy="574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5337175"/>
              <a:ext cx="155575" cy="211138"/>
            </p14:xfrm>
          </p:contentPart>
        </mc:Choice>
        <mc:Fallback xmlns="">
          <p:pic>
            <p:nvPicPr>
              <p:cNvPr id="194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53091" y="5312186"/>
                <a:ext cx="213422" cy="265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3450" y="2411413"/>
              <a:ext cx="735013" cy="295275"/>
            </p14:xfrm>
          </p:contentPart>
        </mc:Choice>
        <mc:Fallback xmlns="">
          <p:pic>
            <p:nvPicPr>
              <p:cNvPr id="194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22213" y="2384046"/>
                <a:ext cx="786126" cy="350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22488" y="3970338"/>
              <a:ext cx="1900237" cy="128587"/>
            </p14:xfrm>
          </p:contentPart>
        </mc:Choice>
        <mc:Fallback xmlns="">
          <p:pic>
            <p:nvPicPr>
              <p:cNvPr id="194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12407" y="3953456"/>
                <a:ext cx="1929759" cy="1695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3600" smtClean="0"/>
              <a:t>In this case, x-3 is not a factor because there was a remainder of 6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133600" y="2895600"/>
            <a:ext cx="213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x²  +  3x  -  12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>
            <a:off x="1981200" y="2770188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1828800" y="3379788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2209800" y="277018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1143000" y="2895600"/>
            <a:ext cx="77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 - 3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228600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endParaRPr lang="en-US" sz="2400">
              <a:cs typeface="Arial" charset="0"/>
            </a:endParaRPr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2209800" y="3505200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r>
              <a:rPr lang="en-US" sz="2400">
                <a:cs typeface="Arial" charset="0"/>
              </a:rPr>
              <a:t>²  - 3x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1905000" y="4041775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20574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3276600" y="3505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2971800" y="4114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6x</a:t>
            </a:r>
            <a:endParaRPr lang="en-US" sz="2400">
              <a:cs typeface="Arial" charset="0"/>
            </a:endParaRP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3657600" y="4114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-12</a:t>
            </a:r>
            <a:endParaRPr lang="en-US" sz="2400">
              <a:cs typeface="Arial" charset="0"/>
            </a:endParaRP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2667000" y="22860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+  6</a:t>
            </a:r>
            <a:endParaRPr lang="en-US" sz="2400">
              <a:cs typeface="Arial" charset="0"/>
            </a:endParaRPr>
          </a:p>
        </p:txBody>
      </p: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2971800" y="44958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6x</a:t>
            </a:r>
            <a:r>
              <a:rPr lang="en-US" sz="2400">
                <a:cs typeface="Arial" charset="0"/>
              </a:rPr>
              <a:t> </a:t>
            </a:r>
            <a:r>
              <a:rPr lang="en-US" sz="2400"/>
              <a:t> -  18</a:t>
            </a:r>
            <a:endParaRPr lang="en-US" sz="2400">
              <a:cs typeface="Arial" charset="0"/>
            </a:endParaRPr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>
            <a:off x="27432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>
            <a:off x="2590800" y="44227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-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28194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(</a:t>
            </a:r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4267200" y="4495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)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3810000" y="5029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6</a:t>
            </a:r>
            <a:endParaRPr lang="en-US" sz="2400">
              <a:cs typeface="Arial" charset="0"/>
            </a:endParaRPr>
          </a:p>
        </p:txBody>
      </p:sp>
      <p:sp>
        <p:nvSpPr>
          <p:cNvPr id="16407" name="Text Box 29"/>
          <p:cNvSpPr txBox="1">
            <a:spLocks noChangeArrowheads="1"/>
          </p:cNvSpPr>
          <p:nvPr/>
        </p:nvSpPr>
        <p:spPr bwMode="auto">
          <a:xfrm>
            <a:off x="5181600" y="541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400"/>
          </a:p>
        </p:txBody>
      </p:sp>
      <p:sp>
        <p:nvSpPr>
          <p:cNvPr id="16408" name="Text Box 32"/>
          <p:cNvSpPr txBox="1">
            <a:spLocks noChangeArrowheads="1"/>
          </p:cNvSpPr>
          <p:nvPr/>
        </p:nvSpPr>
        <p:spPr bwMode="auto">
          <a:xfrm>
            <a:off x="4191000" y="22860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R 6</a:t>
            </a:r>
          </a:p>
        </p:txBody>
      </p:sp>
      <p:sp>
        <p:nvSpPr>
          <p:cNvPr id="16409" name="Oval 26"/>
          <p:cNvSpPr>
            <a:spLocks noChangeArrowheads="1"/>
          </p:cNvSpPr>
          <p:nvPr/>
        </p:nvSpPr>
        <p:spPr bwMode="auto">
          <a:xfrm>
            <a:off x="3962400" y="2209800"/>
            <a:ext cx="1066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 Division 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6.3 Practice and Apply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Division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17 is divided by 3…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                         5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3     17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-15</a:t>
            </a:r>
          </a:p>
          <a:p>
            <a:pPr marL="0" indent="0">
              <a:buNone/>
            </a:pPr>
            <a:r>
              <a:rPr lang="en-US" dirty="0" smtClean="0"/>
              <a:t>                            2</a:t>
            </a:r>
          </a:p>
          <a:p>
            <a:pPr marL="0" indent="0">
              <a:buNone/>
            </a:pPr>
            <a:r>
              <a:rPr lang="en-US" dirty="0" smtClean="0"/>
              <a:t>Quotient = 5</a:t>
            </a:r>
          </a:p>
          <a:p>
            <a:pPr marL="0" indent="0">
              <a:buNone/>
            </a:pPr>
            <a:r>
              <a:rPr lang="en-US" dirty="0" smtClean="0"/>
              <a:t>Remainder = 2</a:t>
            </a:r>
          </a:p>
          <a:p>
            <a:pPr marL="0" indent="0">
              <a:buNone/>
            </a:pPr>
            <a:r>
              <a:rPr lang="en-US" dirty="0" smtClean="0"/>
              <a:t>This can be written as: 17 = 5x3 + 2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2984500" y="2971800"/>
            <a:ext cx="1816100" cy="609600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41148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Division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18 is divided by 3…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                           6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3     18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-18</a:t>
            </a:r>
          </a:p>
          <a:p>
            <a:pPr marL="0" indent="0">
              <a:buNone/>
            </a:pPr>
            <a:r>
              <a:rPr lang="en-US" dirty="0" smtClean="0"/>
              <a:t>                            0</a:t>
            </a:r>
          </a:p>
          <a:p>
            <a:pPr marL="0" indent="0">
              <a:buNone/>
            </a:pPr>
            <a:r>
              <a:rPr lang="en-US" dirty="0" smtClean="0"/>
              <a:t>Quotient = 6</a:t>
            </a:r>
          </a:p>
          <a:p>
            <a:pPr marL="0" indent="0">
              <a:buNone/>
            </a:pPr>
            <a:r>
              <a:rPr lang="en-US" dirty="0" smtClean="0"/>
              <a:t>Remainder = 0</a:t>
            </a:r>
          </a:p>
          <a:p>
            <a:pPr marL="0" indent="0">
              <a:buNone/>
            </a:pPr>
            <a:r>
              <a:rPr lang="en-US" dirty="0" smtClean="0"/>
              <a:t>This can be written as: 18 = 6x3 + 0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2984500" y="2971800"/>
            <a:ext cx="1816100" cy="609600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95600" y="4114800"/>
            <a:ext cx="2209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1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429000"/>
            <a:ext cx="85344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This can also be applied to POLYNOMIALS…</a:t>
            </a: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Division Algorithm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polynomial P is divided by polynomial D…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                           Q   with a remainder of 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D     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                      </a:t>
            </a:r>
          </a:p>
          <a:p>
            <a:pPr marL="0" indent="0">
              <a:buNone/>
            </a:pPr>
            <a:r>
              <a:rPr lang="en-US" dirty="0" smtClean="0"/>
              <a:t>Quotient = Q</a:t>
            </a:r>
          </a:p>
          <a:p>
            <a:pPr marL="0" indent="0">
              <a:buNone/>
            </a:pPr>
            <a:r>
              <a:rPr lang="en-US" dirty="0" smtClean="0"/>
              <a:t>Remainder with a degree less than D = R</a:t>
            </a:r>
          </a:p>
          <a:p>
            <a:pPr marL="0" indent="0">
              <a:buNone/>
            </a:pPr>
            <a:r>
              <a:rPr lang="en-US" dirty="0" smtClean="0"/>
              <a:t>This can be written as: P = DQ + R</a:t>
            </a:r>
          </a:p>
          <a:p>
            <a:pPr marL="0" indent="0">
              <a:buNone/>
            </a:pPr>
            <a:r>
              <a:rPr lang="en-US" dirty="0" smtClean="0"/>
              <a:t>If R = 0, then D divides P EXACTLY.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Half Frame 6"/>
          <p:cNvSpPr/>
          <p:nvPr/>
        </p:nvSpPr>
        <p:spPr>
          <a:xfrm>
            <a:off x="2743200" y="2971800"/>
            <a:ext cx="1816100" cy="609600"/>
          </a:xfrm>
          <a:prstGeom prst="half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2124</Words>
  <Application>Microsoft Office PowerPoint</Application>
  <PresentationFormat>On-screen Show (4:3)</PresentationFormat>
  <Paragraphs>483</Paragraphs>
  <Slides>55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Equation</vt:lpstr>
      <vt:lpstr>6.3 Dividing Polynomials</vt:lpstr>
      <vt:lpstr>Do now!</vt:lpstr>
      <vt:lpstr>Objectives:</vt:lpstr>
      <vt:lpstr>Introduction:</vt:lpstr>
      <vt:lpstr>Warm Up</vt:lpstr>
      <vt:lpstr>The Division Algorithm</vt:lpstr>
      <vt:lpstr>The Division Algorithm</vt:lpstr>
      <vt:lpstr>PowerPoint Presentation</vt:lpstr>
      <vt:lpstr>The Division Algorithm</vt:lpstr>
      <vt:lpstr> Example 1: Use the division algorithm to divide the polynomials. </vt:lpstr>
      <vt:lpstr>So in other words…</vt:lpstr>
      <vt:lpstr>Example 1: Use the division algorithm to divide the polynomials.</vt:lpstr>
      <vt:lpstr>So in other words…</vt:lpstr>
      <vt:lpstr>   </vt:lpstr>
      <vt:lpstr>   </vt:lpstr>
      <vt:lpstr>Classwork/Homework</vt:lpstr>
      <vt:lpstr> Example 3: Use the division algorithm to divide the polynomials. </vt:lpstr>
      <vt:lpstr>So in other words…</vt:lpstr>
      <vt:lpstr>Difference of Two Cubes</vt:lpstr>
      <vt:lpstr> Sum of Cubes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Classwork/Homework</vt:lpstr>
      <vt:lpstr>A Little Bit of History:</vt:lpstr>
      <vt:lpstr>A Little Bit of History:</vt:lpstr>
      <vt:lpstr>A Little Bit of History:</vt:lpstr>
      <vt:lpstr>The Fundamental Theorem of Algebra</vt:lpstr>
      <vt:lpstr>The Number of Polynomial Roots</vt:lpstr>
      <vt:lpstr>PowerPoint Presentation</vt:lpstr>
      <vt:lpstr>Example 5:</vt:lpstr>
      <vt:lpstr>Example 5:</vt:lpstr>
      <vt:lpstr>Example 5:</vt:lpstr>
      <vt:lpstr> Use the division algorithm to divide the polynomials. </vt:lpstr>
      <vt:lpstr> So we now have  x4 – 7x2 – 26x – 40 = (x + 2)(x³ - 2x² - 3x – 20) </vt:lpstr>
      <vt:lpstr>So we now have  x4 – 7x2 – 26x – 40 = (x + 2)(x - 4)(x² + 2x + 5)</vt:lpstr>
      <vt:lpstr>Example 6: </vt:lpstr>
      <vt:lpstr>Example 6: </vt:lpstr>
      <vt:lpstr>On your own.</vt:lpstr>
      <vt:lpstr>Homework</vt:lpstr>
      <vt:lpstr>Synthetic Division</vt:lpstr>
      <vt:lpstr>EX – Synthetic division (5x³ -13x² +10x -8) / (x-2)</vt:lpstr>
      <vt:lpstr>EX – Synthetic division (3x³ -4x² +2x -1) / (x+1)</vt:lpstr>
      <vt:lpstr>Let’s Try One (x³ -13x +12) / (x+4)</vt:lpstr>
      <vt:lpstr>EX – Synthetic division (x³ -13x +12) / (x+4)</vt:lpstr>
      <vt:lpstr>A Couple of Notes</vt:lpstr>
      <vt:lpstr>   </vt:lpstr>
      <vt:lpstr> In this case, x-3 is not a factor because there was a remainder of 6</vt:lpstr>
      <vt:lpstr>Classwork:</vt:lpstr>
      <vt:lpstr>Homework:</vt:lpstr>
    </vt:vector>
  </TitlesOfParts>
  <Company>AMADOR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6.3 Dividing Polynomials</dc:title>
  <dc:creator>Amador Valley Math Departmen</dc:creator>
  <cp:lastModifiedBy>Kimberly</cp:lastModifiedBy>
  <cp:revision>45</cp:revision>
  <dcterms:created xsi:type="dcterms:W3CDTF">2011-10-26T03:31:23Z</dcterms:created>
  <dcterms:modified xsi:type="dcterms:W3CDTF">2013-04-03T20:11:14Z</dcterms:modified>
</cp:coreProperties>
</file>